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88" r:id="rId5"/>
    <p:sldMasterId id="2147483661" r:id="rId6"/>
  </p:sldMasterIdLst>
  <p:notesMasterIdLst>
    <p:notesMasterId r:id="rId26"/>
  </p:notesMasterIdLst>
  <p:handoutMasterIdLst>
    <p:handoutMasterId r:id="rId27"/>
  </p:handoutMasterIdLst>
  <p:sldIdLst>
    <p:sldId id="2068" r:id="rId7"/>
    <p:sldId id="2147483312" r:id="rId8"/>
    <p:sldId id="2147483321" r:id="rId9"/>
    <p:sldId id="2147483322" r:id="rId10"/>
    <p:sldId id="2147483324" r:id="rId11"/>
    <p:sldId id="2147483323" r:id="rId12"/>
    <p:sldId id="2147483327" r:id="rId13"/>
    <p:sldId id="2147483328" r:id="rId14"/>
    <p:sldId id="2147483331" r:id="rId15"/>
    <p:sldId id="2147483326" r:id="rId16"/>
    <p:sldId id="2147483325" r:id="rId17"/>
    <p:sldId id="2147483334" r:id="rId18"/>
    <p:sldId id="2147483330" r:id="rId19"/>
    <p:sldId id="2147483305" r:id="rId20"/>
    <p:sldId id="2147483335" r:id="rId21"/>
    <p:sldId id="2147483336" r:id="rId22"/>
    <p:sldId id="2147483332" r:id="rId23"/>
    <p:sldId id="2147483316" r:id="rId24"/>
    <p:sldId id="214748333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910A02B9-B4B2-429D-B366-E6A32F66AFD2}">
          <p14:sldIdLst>
            <p14:sldId id="2068"/>
            <p14:sldId id="2147483312"/>
          </p14:sldIdLst>
        </p14:section>
        <p14:section name="Utility ERM Background" id="{FD9DDA22-4ECC-48B5-A797-4B5958C8D7D3}">
          <p14:sldIdLst>
            <p14:sldId id="2147483321"/>
            <p14:sldId id="2147483322"/>
            <p14:sldId id="2147483324"/>
            <p14:sldId id="2147483323"/>
            <p14:sldId id="2147483327"/>
            <p14:sldId id="2147483328"/>
            <p14:sldId id="2147483331"/>
            <p14:sldId id="2147483326"/>
          </p14:sldIdLst>
        </p14:section>
        <p14:section name="Risk Review" id="{D383D9B3-9733-4A0C-A712-10B254813C23}">
          <p14:sldIdLst>
            <p14:sldId id="2147483325"/>
            <p14:sldId id="2147483334"/>
            <p14:sldId id="2147483330"/>
          </p14:sldIdLst>
        </p14:section>
        <p14:section name="Cost Benefit Analysis" id="{C5A5C00B-0684-446B-AF50-2C1382396CE8}">
          <p14:sldIdLst>
            <p14:sldId id="2147483305"/>
            <p14:sldId id="2147483335"/>
          </p14:sldIdLst>
        </p14:section>
        <p14:section name="Recommendations" id="{B5CB015D-908B-47EB-BE88-C93771A40139}">
          <p14:sldIdLst>
            <p14:sldId id="2147483336"/>
            <p14:sldId id="2147483332"/>
          </p14:sldIdLst>
        </p14:section>
        <p14:section name="References" id="{4F3C021B-F651-2D44-85DD-47FCF68A2464}">
          <p14:sldIdLst>
            <p14:sldId id="2147483316"/>
            <p14:sldId id="2147483333"/>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169227C-8275-5271-6121-A486991F3892}" name="Susan Partain" initials="SP" userId="S::spartain@publicpower.org::733bc47a-de49-48fb-ace5-f06422f1e55d" providerId="AD"/>
  <p188:author id="{DC947BA8-153A-A6F6-0CBC-E6B7385DC45F}" name="Domenico Galimi" initials="DG" userId="S::Domenico.Galimi1@ey.com::fbe1f57f-0c8a-449f-895a-d503f43adc82" providerId="AD"/>
  <p188:author id="{7980BAB8-C784-6474-149E-B2D6767F7E89}" name="Agnetha Serrame" initials="AS" userId="S::aserrame@publicpower.org::8a93c124-a9a3-4ddf-86f4-119bbb511cd0" providerId="AD"/>
  <p188:author id="{F61D04CE-256F-871E-90A4-CE5F5D726F45}" name="Chris Cubillas" initials="CC" userId="S::Chris.Cubillas@ey.com::f4238f92-772b-4a6b-aa6d-072f6bb86a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775"/>
    <a:srgbClr val="8C2957"/>
    <a:srgbClr val="3E3572"/>
    <a:srgbClr val="483698"/>
    <a:srgbClr val="5F326B"/>
    <a:srgbClr val="FFFFFF"/>
    <a:srgbClr val="972650"/>
    <a:srgbClr val="3D3672"/>
    <a:srgbClr val="183775"/>
    <a:srgbClr val="9227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315732-3DBB-4FA3-99FE-4FA6D95E96CD}" v="7" dt="2024-12-20T04:38:11.420"/>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49"/>
    <p:restoredTop sz="92879" autoAdjust="0"/>
  </p:normalViewPr>
  <p:slideViewPr>
    <p:cSldViewPr snapToGrid="0">
      <p:cViewPr varScale="1">
        <p:scale>
          <a:sx n="63" d="100"/>
          <a:sy n="63" d="100"/>
        </p:scale>
        <p:origin x="7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5E0A92-BB84-4BAE-9421-895208C7589C}" type="doc">
      <dgm:prSet loTypeId="urn:microsoft.com/office/officeart/2005/8/layout/cycle5" loCatId="cycle" qsTypeId="urn:microsoft.com/office/officeart/2005/8/quickstyle/simple1" qsCatId="simple" csTypeId="urn:microsoft.com/office/officeart/2005/8/colors/accent0_3" csCatId="mainScheme" phldr="1"/>
      <dgm:spPr/>
      <dgm:t>
        <a:bodyPr/>
        <a:lstStyle/>
        <a:p>
          <a:endParaRPr lang="en-US"/>
        </a:p>
      </dgm:t>
    </dgm:pt>
    <dgm:pt modelId="{B85C2C5F-254C-4496-88D0-B8D19DAC2988}">
      <dgm:prSet phldrT="[Text]"/>
      <dgm:spPr/>
      <dgm:t>
        <a:bodyPr/>
        <a:lstStyle/>
        <a:p>
          <a:r>
            <a:rPr lang="en-US" b="1" dirty="0">
              <a:latin typeface="Arial" panose="020B0604020202020204" pitchFamily="34" charset="0"/>
              <a:cs typeface="Arial" panose="020B0604020202020204" pitchFamily="34" charset="0"/>
            </a:rPr>
            <a:t>Identify Costs</a:t>
          </a:r>
          <a:endParaRPr lang="en-US" dirty="0">
            <a:latin typeface="Arial" panose="020B0604020202020204" pitchFamily="34" charset="0"/>
            <a:cs typeface="Arial" panose="020B0604020202020204" pitchFamily="34" charset="0"/>
          </a:endParaRPr>
        </a:p>
      </dgm:t>
    </dgm:pt>
    <dgm:pt modelId="{F1D5D4A6-BBF6-472F-9254-192AD40C992E}" type="parTrans" cxnId="{25FF075B-CBB3-4CC0-B82D-FE0E692325D1}">
      <dgm:prSet/>
      <dgm:spPr/>
      <dgm:t>
        <a:bodyPr/>
        <a:lstStyle/>
        <a:p>
          <a:endParaRPr lang="en-US"/>
        </a:p>
      </dgm:t>
    </dgm:pt>
    <dgm:pt modelId="{3BB15DE0-1ECA-4E12-BC1D-88F8AE2ECF70}" type="sibTrans" cxnId="{25FF075B-CBB3-4CC0-B82D-FE0E692325D1}">
      <dgm:prSet/>
      <dgm:spPr/>
      <dgm:t>
        <a:bodyPr/>
        <a:lstStyle/>
        <a:p>
          <a:endParaRPr lang="en-US">
            <a:latin typeface="Arial" panose="020B0604020202020204" pitchFamily="34" charset="0"/>
            <a:cs typeface="Arial" panose="020B0604020202020204" pitchFamily="34" charset="0"/>
          </a:endParaRPr>
        </a:p>
      </dgm:t>
    </dgm:pt>
    <dgm:pt modelId="{B797F3A3-9CE6-45D5-8DC9-78933E60F4E2}">
      <dgm:prSet phldrT="[Text]"/>
      <dgm:spPr/>
      <dgm:t>
        <a:bodyPr/>
        <a:lstStyle/>
        <a:p>
          <a:r>
            <a:rPr lang="en-US" b="1" dirty="0">
              <a:latin typeface="Arial" panose="020B0604020202020204" pitchFamily="34" charset="0"/>
              <a:cs typeface="Arial" panose="020B0604020202020204" pitchFamily="34" charset="0"/>
            </a:rPr>
            <a:t>Identify Benefits</a:t>
          </a:r>
          <a:endParaRPr lang="en-US" dirty="0">
            <a:latin typeface="Arial" panose="020B0604020202020204" pitchFamily="34" charset="0"/>
            <a:cs typeface="Arial" panose="020B0604020202020204" pitchFamily="34" charset="0"/>
          </a:endParaRPr>
        </a:p>
      </dgm:t>
    </dgm:pt>
    <dgm:pt modelId="{B3BE0028-5673-4A2A-8EFC-2B192EDD116F}" type="parTrans" cxnId="{746A5FE3-9C04-41DF-A7F0-BA3D7F1D6988}">
      <dgm:prSet/>
      <dgm:spPr/>
      <dgm:t>
        <a:bodyPr/>
        <a:lstStyle/>
        <a:p>
          <a:endParaRPr lang="en-US"/>
        </a:p>
      </dgm:t>
    </dgm:pt>
    <dgm:pt modelId="{959538EC-0B8C-43D8-94DD-7EB83F80E227}" type="sibTrans" cxnId="{746A5FE3-9C04-41DF-A7F0-BA3D7F1D6988}">
      <dgm:prSet/>
      <dgm:spPr/>
      <dgm:t>
        <a:bodyPr/>
        <a:lstStyle/>
        <a:p>
          <a:endParaRPr lang="en-US">
            <a:latin typeface="Arial" panose="020B0604020202020204" pitchFamily="34" charset="0"/>
            <a:cs typeface="Arial" panose="020B0604020202020204" pitchFamily="34" charset="0"/>
          </a:endParaRPr>
        </a:p>
      </dgm:t>
    </dgm:pt>
    <dgm:pt modelId="{10C169AC-1E99-49B6-A8AC-98BD1EA22BEE}">
      <dgm:prSet phldrT="[Text]"/>
      <dgm:spPr/>
      <dgm:t>
        <a:bodyPr/>
        <a:lstStyle/>
        <a:p>
          <a:r>
            <a:rPr lang="en-US" b="1" dirty="0">
              <a:latin typeface="Arial" panose="020B0604020202020204" pitchFamily="34" charset="0"/>
              <a:cs typeface="Arial" panose="020B0604020202020204" pitchFamily="34" charset="0"/>
            </a:rPr>
            <a:t>Compare</a:t>
          </a:r>
          <a:endParaRPr lang="en-US" dirty="0">
            <a:latin typeface="Arial" panose="020B0604020202020204" pitchFamily="34" charset="0"/>
            <a:cs typeface="Arial" panose="020B0604020202020204" pitchFamily="34" charset="0"/>
          </a:endParaRPr>
        </a:p>
      </dgm:t>
    </dgm:pt>
    <dgm:pt modelId="{4ABC514B-75AE-4595-A7F4-241EF2795823}" type="parTrans" cxnId="{D56957D8-A36D-4D69-B014-27B0A1868C59}">
      <dgm:prSet/>
      <dgm:spPr/>
      <dgm:t>
        <a:bodyPr/>
        <a:lstStyle/>
        <a:p>
          <a:endParaRPr lang="en-US"/>
        </a:p>
      </dgm:t>
    </dgm:pt>
    <dgm:pt modelId="{D1839A92-91A3-4391-8E0A-C74B11DE7A12}" type="sibTrans" cxnId="{D56957D8-A36D-4D69-B014-27B0A1868C59}">
      <dgm:prSet/>
      <dgm:spPr/>
      <dgm:t>
        <a:bodyPr/>
        <a:lstStyle/>
        <a:p>
          <a:endParaRPr lang="en-US">
            <a:latin typeface="Arial" panose="020B0604020202020204" pitchFamily="34" charset="0"/>
            <a:cs typeface="Arial" panose="020B0604020202020204" pitchFamily="34" charset="0"/>
          </a:endParaRPr>
        </a:p>
      </dgm:t>
    </dgm:pt>
    <dgm:pt modelId="{1A3AF9A2-A731-4CF7-BA5E-8B959157977C}">
      <dgm:prSet phldrT="[Text]"/>
      <dgm:spPr/>
      <dgm:t>
        <a:bodyPr/>
        <a:lstStyle/>
        <a:p>
          <a:r>
            <a:rPr lang="en-US" b="1">
              <a:latin typeface="Arial" panose="020B0604020202020204" pitchFamily="34" charset="0"/>
              <a:cs typeface="Arial" panose="020B0604020202020204" pitchFamily="34" charset="0"/>
            </a:rPr>
            <a:t>Decision</a:t>
          </a:r>
          <a:endParaRPr lang="en-US" dirty="0">
            <a:latin typeface="Arial" panose="020B0604020202020204" pitchFamily="34" charset="0"/>
            <a:cs typeface="Arial" panose="020B0604020202020204" pitchFamily="34" charset="0"/>
          </a:endParaRPr>
        </a:p>
      </dgm:t>
    </dgm:pt>
    <dgm:pt modelId="{1A07AFDB-15B5-438B-9C54-115B4BFBCC04}" type="parTrans" cxnId="{9493C5BD-A882-4029-AB8C-A3089E431303}">
      <dgm:prSet/>
      <dgm:spPr/>
      <dgm:t>
        <a:bodyPr/>
        <a:lstStyle/>
        <a:p>
          <a:endParaRPr lang="en-US"/>
        </a:p>
      </dgm:t>
    </dgm:pt>
    <dgm:pt modelId="{FB1AD23B-E18B-4C0E-B505-DEBB468D9190}" type="sibTrans" cxnId="{9493C5BD-A882-4029-AB8C-A3089E431303}">
      <dgm:prSet/>
      <dgm:spPr/>
      <dgm:t>
        <a:bodyPr/>
        <a:lstStyle/>
        <a:p>
          <a:endParaRPr lang="en-US">
            <a:latin typeface="Arial" panose="020B0604020202020204" pitchFamily="34" charset="0"/>
            <a:cs typeface="Arial" panose="020B0604020202020204" pitchFamily="34" charset="0"/>
          </a:endParaRPr>
        </a:p>
      </dgm:t>
    </dgm:pt>
    <dgm:pt modelId="{ED9D847D-3E2C-476A-B191-314C333E9D92}" type="pres">
      <dgm:prSet presAssocID="{655E0A92-BB84-4BAE-9421-895208C7589C}" presName="cycle" presStyleCnt="0">
        <dgm:presLayoutVars>
          <dgm:dir/>
          <dgm:resizeHandles val="exact"/>
        </dgm:presLayoutVars>
      </dgm:prSet>
      <dgm:spPr/>
    </dgm:pt>
    <dgm:pt modelId="{B579D682-F8C5-4B50-AD2D-F806A7E36DE3}" type="pres">
      <dgm:prSet presAssocID="{B85C2C5F-254C-4496-88D0-B8D19DAC2988}" presName="node" presStyleLbl="node1" presStyleIdx="0" presStyleCnt="4">
        <dgm:presLayoutVars>
          <dgm:bulletEnabled val="1"/>
        </dgm:presLayoutVars>
      </dgm:prSet>
      <dgm:spPr/>
    </dgm:pt>
    <dgm:pt modelId="{A57B765A-B750-41C7-A60E-C435E9AC3128}" type="pres">
      <dgm:prSet presAssocID="{B85C2C5F-254C-4496-88D0-B8D19DAC2988}" presName="spNode" presStyleCnt="0"/>
      <dgm:spPr/>
    </dgm:pt>
    <dgm:pt modelId="{43A384DC-A9DB-4E18-A6E2-2F640091AE48}" type="pres">
      <dgm:prSet presAssocID="{3BB15DE0-1ECA-4E12-BC1D-88F8AE2ECF70}" presName="sibTrans" presStyleLbl="sibTrans1D1" presStyleIdx="0" presStyleCnt="4"/>
      <dgm:spPr/>
    </dgm:pt>
    <dgm:pt modelId="{23B4F8DD-F27E-4BC6-B2DA-4CB916BD30CE}" type="pres">
      <dgm:prSet presAssocID="{B797F3A3-9CE6-45D5-8DC9-78933E60F4E2}" presName="node" presStyleLbl="node1" presStyleIdx="1" presStyleCnt="4">
        <dgm:presLayoutVars>
          <dgm:bulletEnabled val="1"/>
        </dgm:presLayoutVars>
      </dgm:prSet>
      <dgm:spPr/>
    </dgm:pt>
    <dgm:pt modelId="{01C413AE-8F96-4BCA-B8C2-46899D6F2DCA}" type="pres">
      <dgm:prSet presAssocID="{B797F3A3-9CE6-45D5-8DC9-78933E60F4E2}" presName="spNode" presStyleCnt="0"/>
      <dgm:spPr/>
    </dgm:pt>
    <dgm:pt modelId="{B386D9B0-4393-4742-B6A0-B6365185C3D5}" type="pres">
      <dgm:prSet presAssocID="{959538EC-0B8C-43D8-94DD-7EB83F80E227}" presName="sibTrans" presStyleLbl="sibTrans1D1" presStyleIdx="1" presStyleCnt="4"/>
      <dgm:spPr/>
    </dgm:pt>
    <dgm:pt modelId="{FF2397C5-12AB-4FD1-91D8-98773199F8FB}" type="pres">
      <dgm:prSet presAssocID="{10C169AC-1E99-49B6-A8AC-98BD1EA22BEE}" presName="node" presStyleLbl="node1" presStyleIdx="2" presStyleCnt="4">
        <dgm:presLayoutVars>
          <dgm:bulletEnabled val="1"/>
        </dgm:presLayoutVars>
      </dgm:prSet>
      <dgm:spPr/>
    </dgm:pt>
    <dgm:pt modelId="{6620A75D-D186-4E96-B864-EA7F648E690F}" type="pres">
      <dgm:prSet presAssocID="{10C169AC-1E99-49B6-A8AC-98BD1EA22BEE}" presName="spNode" presStyleCnt="0"/>
      <dgm:spPr/>
    </dgm:pt>
    <dgm:pt modelId="{76E78545-80B1-4C65-B540-B75C2873FDC5}" type="pres">
      <dgm:prSet presAssocID="{D1839A92-91A3-4391-8E0A-C74B11DE7A12}" presName="sibTrans" presStyleLbl="sibTrans1D1" presStyleIdx="2" presStyleCnt="4"/>
      <dgm:spPr/>
    </dgm:pt>
    <dgm:pt modelId="{CBFD3A5E-3202-4432-9901-F3EE8AAA6424}" type="pres">
      <dgm:prSet presAssocID="{1A3AF9A2-A731-4CF7-BA5E-8B959157977C}" presName="node" presStyleLbl="node1" presStyleIdx="3" presStyleCnt="4">
        <dgm:presLayoutVars>
          <dgm:bulletEnabled val="1"/>
        </dgm:presLayoutVars>
      </dgm:prSet>
      <dgm:spPr/>
    </dgm:pt>
    <dgm:pt modelId="{C483C413-0296-4759-A899-76DDF5213A38}" type="pres">
      <dgm:prSet presAssocID="{1A3AF9A2-A731-4CF7-BA5E-8B959157977C}" presName="spNode" presStyleCnt="0"/>
      <dgm:spPr/>
    </dgm:pt>
    <dgm:pt modelId="{62332C62-42BE-44A8-B31F-84D3F53E6988}" type="pres">
      <dgm:prSet presAssocID="{FB1AD23B-E18B-4C0E-B505-DEBB468D9190}" presName="sibTrans" presStyleLbl="sibTrans1D1" presStyleIdx="3" presStyleCnt="4"/>
      <dgm:spPr/>
    </dgm:pt>
  </dgm:ptLst>
  <dgm:cxnLst>
    <dgm:cxn modelId="{12DF0E1C-3C84-477A-B8E6-D9A0A64F6EB6}" type="presOf" srcId="{B797F3A3-9CE6-45D5-8DC9-78933E60F4E2}" destId="{23B4F8DD-F27E-4BC6-B2DA-4CB916BD30CE}" srcOrd="0" destOrd="0" presId="urn:microsoft.com/office/officeart/2005/8/layout/cycle5"/>
    <dgm:cxn modelId="{70311F1F-3265-424F-B39C-F89399569E2D}" type="presOf" srcId="{1A3AF9A2-A731-4CF7-BA5E-8B959157977C}" destId="{CBFD3A5E-3202-4432-9901-F3EE8AAA6424}" srcOrd="0" destOrd="0" presId="urn:microsoft.com/office/officeart/2005/8/layout/cycle5"/>
    <dgm:cxn modelId="{C6C7C12D-7E09-40EB-B936-96A57C40B56F}" type="presOf" srcId="{655E0A92-BB84-4BAE-9421-895208C7589C}" destId="{ED9D847D-3E2C-476A-B191-314C333E9D92}" srcOrd="0" destOrd="0" presId="urn:microsoft.com/office/officeart/2005/8/layout/cycle5"/>
    <dgm:cxn modelId="{25FF075B-CBB3-4CC0-B82D-FE0E692325D1}" srcId="{655E0A92-BB84-4BAE-9421-895208C7589C}" destId="{B85C2C5F-254C-4496-88D0-B8D19DAC2988}" srcOrd="0" destOrd="0" parTransId="{F1D5D4A6-BBF6-472F-9254-192AD40C992E}" sibTransId="{3BB15DE0-1ECA-4E12-BC1D-88F8AE2ECF70}"/>
    <dgm:cxn modelId="{4AF2A642-AFD3-4F46-A416-F3CC5BF6D035}" type="presOf" srcId="{959538EC-0B8C-43D8-94DD-7EB83F80E227}" destId="{B386D9B0-4393-4742-B6A0-B6365185C3D5}" srcOrd="0" destOrd="0" presId="urn:microsoft.com/office/officeart/2005/8/layout/cycle5"/>
    <dgm:cxn modelId="{05CF204A-5D75-403B-B564-1BD98C0788DD}" type="presOf" srcId="{3BB15DE0-1ECA-4E12-BC1D-88F8AE2ECF70}" destId="{43A384DC-A9DB-4E18-A6E2-2F640091AE48}" srcOrd="0" destOrd="0" presId="urn:microsoft.com/office/officeart/2005/8/layout/cycle5"/>
    <dgm:cxn modelId="{CDF22A77-1741-4FC2-9010-E88DC8DBEA6F}" type="presOf" srcId="{FB1AD23B-E18B-4C0E-B505-DEBB468D9190}" destId="{62332C62-42BE-44A8-B31F-84D3F53E6988}" srcOrd="0" destOrd="0" presId="urn:microsoft.com/office/officeart/2005/8/layout/cycle5"/>
    <dgm:cxn modelId="{25C4B591-48D7-4C87-81DC-1C43E69BDFE8}" type="presOf" srcId="{B85C2C5F-254C-4496-88D0-B8D19DAC2988}" destId="{B579D682-F8C5-4B50-AD2D-F806A7E36DE3}" srcOrd="0" destOrd="0" presId="urn:microsoft.com/office/officeart/2005/8/layout/cycle5"/>
    <dgm:cxn modelId="{9493C5BD-A882-4029-AB8C-A3089E431303}" srcId="{655E0A92-BB84-4BAE-9421-895208C7589C}" destId="{1A3AF9A2-A731-4CF7-BA5E-8B959157977C}" srcOrd="3" destOrd="0" parTransId="{1A07AFDB-15B5-438B-9C54-115B4BFBCC04}" sibTransId="{FB1AD23B-E18B-4C0E-B505-DEBB468D9190}"/>
    <dgm:cxn modelId="{F40738C2-5DF5-4B1F-831D-40EC620FAEB7}" type="presOf" srcId="{D1839A92-91A3-4391-8E0A-C74B11DE7A12}" destId="{76E78545-80B1-4C65-B540-B75C2873FDC5}" srcOrd="0" destOrd="0" presId="urn:microsoft.com/office/officeart/2005/8/layout/cycle5"/>
    <dgm:cxn modelId="{694436C7-371D-467B-97CA-81260E59BAFD}" type="presOf" srcId="{10C169AC-1E99-49B6-A8AC-98BD1EA22BEE}" destId="{FF2397C5-12AB-4FD1-91D8-98773199F8FB}" srcOrd="0" destOrd="0" presId="urn:microsoft.com/office/officeart/2005/8/layout/cycle5"/>
    <dgm:cxn modelId="{D56957D8-A36D-4D69-B014-27B0A1868C59}" srcId="{655E0A92-BB84-4BAE-9421-895208C7589C}" destId="{10C169AC-1E99-49B6-A8AC-98BD1EA22BEE}" srcOrd="2" destOrd="0" parTransId="{4ABC514B-75AE-4595-A7F4-241EF2795823}" sibTransId="{D1839A92-91A3-4391-8E0A-C74B11DE7A12}"/>
    <dgm:cxn modelId="{746A5FE3-9C04-41DF-A7F0-BA3D7F1D6988}" srcId="{655E0A92-BB84-4BAE-9421-895208C7589C}" destId="{B797F3A3-9CE6-45D5-8DC9-78933E60F4E2}" srcOrd="1" destOrd="0" parTransId="{B3BE0028-5673-4A2A-8EFC-2B192EDD116F}" sibTransId="{959538EC-0B8C-43D8-94DD-7EB83F80E227}"/>
    <dgm:cxn modelId="{C60A76A5-62E6-4189-A458-1BAED5AFC320}" type="presParOf" srcId="{ED9D847D-3E2C-476A-B191-314C333E9D92}" destId="{B579D682-F8C5-4B50-AD2D-F806A7E36DE3}" srcOrd="0" destOrd="0" presId="urn:microsoft.com/office/officeart/2005/8/layout/cycle5"/>
    <dgm:cxn modelId="{0E50B770-4F0A-495B-B948-C92F82223478}" type="presParOf" srcId="{ED9D847D-3E2C-476A-B191-314C333E9D92}" destId="{A57B765A-B750-41C7-A60E-C435E9AC3128}" srcOrd="1" destOrd="0" presId="urn:microsoft.com/office/officeart/2005/8/layout/cycle5"/>
    <dgm:cxn modelId="{3EDEEEE6-0DEE-48EE-8C64-429D35FEFF0B}" type="presParOf" srcId="{ED9D847D-3E2C-476A-B191-314C333E9D92}" destId="{43A384DC-A9DB-4E18-A6E2-2F640091AE48}" srcOrd="2" destOrd="0" presId="urn:microsoft.com/office/officeart/2005/8/layout/cycle5"/>
    <dgm:cxn modelId="{8AB2FA08-170D-4785-A419-9C0A2B0A824A}" type="presParOf" srcId="{ED9D847D-3E2C-476A-B191-314C333E9D92}" destId="{23B4F8DD-F27E-4BC6-B2DA-4CB916BD30CE}" srcOrd="3" destOrd="0" presId="urn:microsoft.com/office/officeart/2005/8/layout/cycle5"/>
    <dgm:cxn modelId="{41DAA5EA-CABE-45CA-8EA6-2BE0F09B2EE8}" type="presParOf" srcId="{ED9D847D-3E2C-476A-B191-314C333E9D92}" destId="{01C413AE-8F96-4BCA-B8C2-46899D6F2DCA}" srcOrd="4" destOrd="0" presId="urn:microsoft.com/office/officeart/2005/8/layout/cycle5"/>
    <dgm:cxn modelId="{699BB560-98C5-4941-81E8-91A2DEB5FDE7}" type="presParOf" srcId="{ED9D847D-3E2C-476A-B191-314C333E9D92}" destId="{B386D9B0-4393-4742-B6A0-B6365185C3D5}" srcOrd="5" destOrd="0" presId="urn:microsoft.com/office/officeart/2005/8/layout/cycle5"/>
    <dgm:cxn modelId="{3D7C1B4D-2622-49F5-9A5C-204D579491E9}" type="presParOf" srcId="{ED9D847D-3E2C-476A-B191-314C333E9D92}" destId="{FF2397C5-12AB-4FD1-91D8-98773199F8FB}" srcOrd="6" destOrd="0" presId="urn:microsoft.com/office/officeart/2005/8/layout/cycle5"/>
    <dgm:cxn modelId="{FB2D53D7-2503-49FD-ACA4-2F60DA84A4E3}" type="presParOf" srcId="{ED9D847D-3E2C-476A-B191-314C333E9D92}" destId="{6620A75D-D186-4E96-B864-EA7F648E690F}" srcOrd="7" destOrd="0" presId="urn:microsoft.com/office/officeart/2005/8/layout/cycle5"/>
    <dgm:cxn modelId="{DCE88FF8-57A0-4EEE-8929-B5EF2FF6A45D}" type="presParOf" srcId="{ED9D847D-3E2C-476A-B191-314C333E9D92}" destId="{76E78545-80B1-4C65-B540-B75C2873FDC5}" srcOrd="8" destOrd="0" presId="urn:microsoft.com/office/officeart/2005/8/layout/cycle5"/>
    <dgm:cxn modelId="{CE205121-1ABD-4BDF-A2F1-CD354F3A23C0}" type="presParOf" srcId="{ED9D847D-3E2C-476A-B191-314C333E9D92}" destId="{CBFD3A5E-3202-4432-9901-F3EE8AAA6424}" srcOrd="9" destOrd="0" presId="urn:microsoft.com/office/officeart/2005/8/layout/cycle5"/>
    <dgm:cxn modelId="{A5723D7B-3F4D-438B-BB00-8B7CB32BA04D}" type="presParOf" srcId="{ED9D847D-3E2C-476A-B191-314C333E9D92}" destId="{C483C413-0296-4759-A899-76DDF5213A38}" srcOrd="10" destOrd="0" presId="urn:microsoft.com/office/officeart/2005/8/layout/cycle5"/>
    <dgm:cxn modelId="{647E038E-2926-4173-B1F0-A2F016194B49}" type="presParOf" srcId="{ED9D847D-3E2C-476A-B191-314C333E9D92}" destId="{62332C62-42BE-44A8-B31F-84D3F53E6988}"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79D682-F8C5-4B50-AD2D-F806A7E36DE3}">
      <dsp:nvSpPr>
        <dsp:cNvPr id="0" name=""/>
        <dsp:cNvSpPr/>
      </dsp:nvSpPr>
      <dsp:spPr>
        <a:xfrm>
          <a:off x="2495918" y="1347"/>
          <a:ext cx="1224813" cy="79612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Identify Costs</a:t>
          </a:r>
          <a:endParaRPr lang="en-US" sz="1800" kern="1200" dirty="0">
            <a:latin typeface="Arial" panose="020B0604020202020204" pitchFamily="34" charset="0"/>
            <a:cs typeface="Arial" panose="020B0604020202020204" pitchFamily="34" charset="0"/>
          </a:endParaRPr>
        </a:p>
      </dsp:txBody>
      <dsp:txXfrm>
        <a:off x="2534782" y="40211"/>
        <a:ext cx="1147085" cy="718400"/>
      </dsp:txXfrm>
    </dsp:sp>
    <dsp:sp modelId="{43A384DC-A9DB-4E18-A6E2-2F640091AE48}">
      <dsp:nvSpPr>
        <dsp:cNvPr id="0" name=""/>
        <dsp:cNvSpPr/>
      </dsp:nvSpPr>
      <dsp:spPr>
        <a:xfrm>
          <a:off x="1793025" y="399412"/>
          <a:ext cx="2630598" cy="2630598"/>
        </a:xfrm>
        <a:custGeom>
          <a:avLst/>
          <a:gdLst/>
          <a:ahLst/>
          <a:cxnLst/>
          <a:rect l="0" t="0" r="0" b="0"/>
          <a:pathLst>
            <a:path>
              <a:moveTo>
                <a:pt x="2096785" y="257333"/>
              </a:moveTo>
              <a:arcTo wR="1315299" hR="1315299" stAng="18387126" swAng="1633722"/>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23B4F8DD-F27E-4BC6-B2DA-4CB916BD30CE}">
      <dsp:nvSpPr>
        <dsp:cNvPr id="0" name=""/>
        <dsp:cNvSpPr/>
      </dsp:nvSpPr>
      <dsp:spPr>
        <a:xfrm>
          <a:off x="3811217" y="1316647"/>
          <a:ext cx="1224813" cy="79612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Identify Benefits</a:t>
          </a:r>
          <a:endParaRPr lang="en-US" sz="1800" kern="1200" dirty="0">
            <a:latin typeface="Arial" panose="020B0604020202020204" pitchFamily="34" charset="0"/>
            <a:cs typeface="Arial" panose="020B0604020202020204" pitchFamily="34" charset="0"/>
          </a:endParaRPr>
        </a:p>
      </dsp:txBody>
      <dsp:txXfrm>
        <a:off x="3850081" y="1355511"/>
        <a:ext cx="1147085" cy="718400"/>
      </dsp:txXfrm>
    </dsp:sp>
    <dsp:sp modelId="{B386D9B0-4393-4742-B6A0-B6365185C3D5}">
      <dsp:nvSpPr>
        <dsp:cNvPr id="0" name=""/>
        <dsp:cNvSpPr/>
      </dsp:nvSpPr>
      <dsp:spPr>
        <a:xfrm>
          <a:off x="1793025" y="399412"/>
          <a:ext cx="2630598" cy="2630598"/>
        </a:xfrm>
        <a:custGeom>
          <a:avLst/>
          <a:gdLst/>
          <a:ahLst/>
          <a:cxnLst/>
          <a:rect l="0" t="0" r="0" b="0"/>
          <a:pathLst>
            <a:path>
              <a:moveTo>
                <a:pt x="2494251" y="1898465"/>
              </a:moveTo>
              <a:arcTo wR="1315299" hR="1315299" stAng="1579152" swAng="1633722"/>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FF2397C5-12AB-4FD1-91D8-98773199F8FB}">
      <dsp:nvSpPr>
        <dsp:cNvPr id="0" name=""/>
        <dsp:cNvSpPr/>
      </dsp:nvSpPr>
      <dsp:spPr>
        <a:xfrm>
          <a:off x="2495918" y="2631946"/>
          <a:ext cx="1224813" cy="79612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Arial" panose="020B0604020202020204" pitchFamily="34" charset="0"/>
              <a:cs typeface="Arial" panose="020B0604020202020204" pitchFamily="34" charset="0"/>
            </a:rPr>
            <a:t>Compare</a:t>
          </a:r>
          <a:endParaRPr lang="en-US" sz="1800" kern="1200" dirty="0">
            <a:latin typeface="Arial" panose="020B0604020202020204" pitchFamily="34" charset="0"/>
            <a:cs typeface="Arial" panose="020B0604020202020204" pitchFamily="34" charset="0"/>
          </a:endParaRPr>
        </a:p>
      </dsp:txBody>
      <dsp:txXfrm>
        <a:off x="2534782" y="2670810"/>
        <a:ext cx="1147085" cy="718400"/>
      </dsp:txXfrm>
    </dsp:sp>
    <dsp:sp modelId="{76E78545-80B1-4C65-B540-B75C2873FDC5}">
      <dsp:nvSpPr>
        <dsp:cNvPr id="0" name=""/>
        <dsp:cNvSpPr/>
      </dsp:nvSpPr>
      <dsp:spPr>
        <a:xfrm>
          <a:off x="1793025" y="399412"/>
          <a:ext cx="2630598" cy="2630598"/>
        </a:xfrm>
        <a:custGeom>
          <a:avLst/>
          <a:gdLst/>
          <a:ahLst/>
          <a:cxnLst/>
          <a:rect l="0" t="0" r="0" b="0"/>
          <a:pathLst>
            <a:path>
              <a:moveTo>
                <a:pt x="533813" y="2373265"/>
              </a:moveTo>
              <a:arcTo wR="1315299" hR="1315299" stAng="7587126" swAng="1633722"/>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 modelId="{CBFD3A5E-3202-4432-9901-F3EE8AAA6424}">
      <dsp:nvSpPr>
        <dsp:cNvPr id="0" name=""/>
        <dsp:cNvSpPr/>
      </dsp:nvSpPr>
      <dsp:spPr>
        <a:xfrm>
          <a:off x="1180618" y="1316647"/>
          <a:ext cx="1224813" cy="796128"/>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a:latin typeface="Arial" panose="020B0604020202020204" pitchFamily="34" charset="0"/>
              <a:cs typeface="Arial" panose="020B0604020202020204" pitchFamily="34" charset="0"/>
            </a:rPr>
            <a:t>Decision</a:t>
          </a:r>
          <a:endParaRPr lang="en-US" sz="1800" kern="1200" dirty="0">
            <a:latin typeface="Arial" panose="020B0604020202020204" pitchFamily="34" charset="0"/>
            <a:cs typeface="Arial" panose="020B0604020202020204" pitchFamily="34" charset="0"/>
          </a:endParaRPr>
        </a:p>
      </dsp:txBody>
      <dsp:txXfrm>
        <a:off x="1219482" y="1355511"/>
        <a:ext cx="1147085" cy="718400"/>
      </dsp:txXfrm>
    </dsp:sp>
    <dsp:sp modelId="{62332C62-42BE-44A8-B31F-84D3F53E6988}">
      <dsp:nvSpPr>
        <dsp:cNvPr id="0" name=""/>
        <dsp:cNvSpPr/>
      </dsp:nvSpPr>
      <dsp:spPr>
        <a:xfrm>
          <a:off x="1793025" y="399412"/>
          <a:ext cx="2630598" cy="2630598"/>
        </a:xfrm>
        <a:custGeom>
          <a:avLst/>
          <a:gdLst/>
          <a:ahLst/>
          <a:cxnLst/>
          <a:rect l="0" t="0" r="0" b="0"/>
          <a:pathLst>
            <a:path>
              <a:moveTo>
                <a:pt x="136346" y="732132"/>
              </a:moveTo>
              <a:arcTo wR="1315299" hR="1315299" stAng="12379152" swAng="1633722"/>
            </a:path>
          </a:pathLst>
        </a:custGeom>
        <a:noFill/>
        <a:ln w="6350" cap="flat" cmpd="sng" algn="ctr">
          <a:solidFill>
            <a:schemeClr val="dk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D8E3A4-1240-A8AA-E391-47E8CBAEE0E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853D1C3-FE26-DA59-D49B-C6576C0B71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3A06C4-4BEB-41E8-9253-9145FE899C7C}" type="datetimeFigureOut">
              <a:rPr lang="en-IN" smtClean="0"/>
              <a:t>20-12-2024</a:t>
            </a:fld>
            <a:endParaRPr lang="en-IN"/>
          </a:p>
        </p:txBody>
      </p:sp>
      <p:sp>
        <p:nvSpPr>
          <p:cNvPr id="4" name="Footer Placeholder 3">
            <a:extLst>
              <a:ext uri="{FF2B5EF4-FFF2-40B4-BE49-F238E27FC236}">
                <a16:creationId xmlns:a16="http://schemas.microsoft.com/office/drawing/2014/main" id="{255FF8F9-58D6-37ED-DC3B-BE1A4FB24A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94E35C5C-6E02-074E-83F8-348CF7DA4B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22AA4A-991D-4221-A6E2-8C4CF49A6A3B}" type="slidenum">
              <a:rPr lang="en-IN" smtClean="0"/>
              <a:t>‹#›</a:t>
            </a:fld>
            <a:endParaRPr lang="en-IN"/>
          </a:p>
        </p:txBody>
      </p:sp>
    </p:spTree>
    <p:extLst>
      <p:ext uri="{BB962C8B-B14F-4D97-AF65-F5344CB8AC3E}">
        <p14:creationId xmlns:p14="http://schemas.microsoft.com/office/powerpoint/2010/main" val="225783955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A40AD9-982D-2C98-1F77-8CDB253D4364}"/>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9156639C-E5AC-C228-421C-0849491B5BEE}"/>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4748D34A-CA1B-4F01-B835-17B71EBE0C75}" type="datetime1">
              <a:rPr lang="en-US"/>
              <a:pPr lvl="0"/>
              <a:t>12/20/2024</a:t>
            </a:fld>
            <a:endParaRPr lang="en-US"/>
          </a:p>
        </p:txBody>
      </p:sp>
      <p:sp>
        <p:nvSpPr>
          <p:cNvPr id="4" name="Slide Image Placeholder 3">
            <a:extLst>
              <a:ext uri="{FF2B5EF4-FFF2-40B4-BE49-F238E27FC236}">
                <a16:creationId xmlns:a16="http://schemas.microsoft.com/office/drawing/2014/main" id="{4D6DCC25-DABE-C386-84A1-59028BF8C67E}"/>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6E33A3AD-CE3A-793A-AE70-2BF05A63AEEE}"/>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E0583724-C443-4C5E-A30E-C25411C0ACDD}"/>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9E76FD45-9080-5EF5-E008-7F5FB681D66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4966DFD-BB45-4CC2-B99E-E779505D3984}" type="slidenum">
              <a:t>‹#›</a:t>
            </a:fld>
            <a:endParaRPr lang="en-US"/>
          </a:p>
        </p:txBody>
      </p:sp>
    </p:spTree>
    <p:extLst>
      <p:ext uri="{BB962C8B-B14F-4D97-AF65-F5344CB8AC3E}">
        <p14:creationId xmlns:p14="http://schemas.microsoft.com/office/powerpoint/2010/main" val="74991697"/>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Note:</a:t>
            </a:r>
          </a:p>
          <a:p>
            <a:pPr marL="171450" indent="-171450">
              <a:buFont typeface="Arial" panose="020B0604020202020204" pitchFamily="34" charset="0"/>
              <a:buChar char="•"/>
            </a:pPr>
            <a:r>
              <a:rPr lang="en-US" dirty="0"/>
              <a:t>To change the format of the slide deck to fit the utility’s style, go to View, then go to Slide Master. </a:t>
            </a:r>
          </a:p>
          <a:p>
            <a:pPr marL="171450" indent="-171450">
              <a:buFont typeface="Arial" panose="020B0604020202020204" pitchFamily="34" charset="0"/>
              <a:buChar char="•"/>
            </a:pPr>
            <a:r>
              <a:rPr lang="en-US" dirty="0"/>
              <a:t>Change the format and customize according to the utility’s approved format and logo.</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1</a:t>
            </a:fld>
            <a:endParaRPr lang="en-US"/>
          </a:p>
        </p:txBody>
      </p:sp>
      <p:sp>
        <p:nvSpPr>
          <p:cNvPr id="5" name="Footer Placeholder 4">
            <a:extLst>
              <a:ext uri="{FF2B5EF4-FFF2-40B4-BE49-F238E27FC236}">
                <a16:creationId xmlns:a16="http://schemas.microsoft.com/office/drawing/2014/main" id="{10822D00-2636-A10F-AA03-05A2293DA2B4}"/>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6380222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10</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5692603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11</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8783933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0" u="none"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12</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607356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1" u="sng"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13</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4696544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14</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8248726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15</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539584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16</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770306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17</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3532375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18</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4B87DC3A-9979-643F-CF5D-9D8FDA19B3D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761638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19</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4B87DC3A-9979-643F-CF5D-9D8FDA19B3D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845763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Slide Objective: Provide meeting agenda</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2</a:t>
            </a:fld>
            <a:endParaRPr lang="en-US"/>
          </a:p>
        </p:txBody>
      </p:sp>
    </p:spTree>
    <p:extLst>
      <p:ext uri="{BB962C8B-B14F-4D97-AF65-F5344CB8AC3E}">
        <p14:creationId xmlns:p14="http://schemas.microsoft.com/office/powerpoint/2010/main" val="310334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0" u="none"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3</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281055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4</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114822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0" u="none"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5</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652544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6</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885977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7</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816003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0" u="none"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8</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9787894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1" u="sng"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9</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1894310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5D4FF-EF71-982E-67DA-49AE937605DD}"/>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dirty="0"/>
              <a:t>Click to edit Master title style</a:t>
            </a:r>
          </a:p>
        </p:txBody>
      </p:sp>
      <p:sp>
        <p:nvSpPr>
          <p:cNvPr id="3" name="Subtitle 2">
            <a:extLst>
              <a:ext uri="{FF2B5EF4-FFF2-40B4-BE49-F238E27FC236}">
                <a16:creationId xmlns:a16="http://schemas.microsoft.com/office/drawing/2014/main" id="{DDF7BE30-3176-59C7-5F5F-52DC86C45171}"/>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1753A425-DC7A-D483-2105-B9ED87A9F148}"/>
              </a:ext>
            </a:extLst>
          </p:cNvPr>
          <p:cNvSpPr txBox="1">
            <a:spLocks noGrp="1"/>
          </p:cNvSpPr>
          <p:nvPr>
            <p:ph type="dt" sz="half" idx="7"/>
          </p:nvPr>
        </p:nvSpPr>
        <p:spPr/>
        <p:txBody>
          <a:bodyPr/>
          <a:lstStyle>
            <a:lvl1pPr>
              <a:defRPr/>
            </a:lvl1pPr>
          </a:lstStyle>
          <a:p>
            <a:pPr lvl="0"/>
            <a:fld id="{180DA914-1A71-4B87-BE31-FCBB6B26F86F}" type="datetime1">
              <a:rPr lang="en-US"/>
              <a:pPr lvl="0"/>
              <a:t>12/20/2024</a:t>
            </a:fld>
            <a:endParaRPr lang="en-US"/>
          </a:p>
        </p:txBody>
      </p:sp>
      <p:sp>
        <p:nvSpPr>
          <p:cNvPr id="5" name="Footer Placeholder 4">
            <a:extLst>
              <a:ext uri="{FF2B5EF4-FFF2-40B4-BE49-F238E27FC236}">
                <a16:creationId xmlns:a16="http://schemas.microsoft.com/office/drawing/2014/main" id="{54E5EB79-9222-3B0B-18AF-141E15E60BA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FA5D744-7070-1871-C508-361000A98A44}"/>
              </a:ext>
            </a:extLst>
          </p:cNvPr>
          <p:cNvSpPr txBox="1">
            <a:spLocks noGrp="1"/>
          </p:cNvSpPr>
          <p:nvPr>
            <p:ph type="sldNum" sz="quarter" idx="8"/>
          </p:nvPr>
        </p:nvSpPr>
        <p:spPr/>
        <p:txBody>
          <a:bodyPr/>
          <a:lstStyle>
            <a:lvl1pPr>
              <a:defRPr/>
            </a:lvl1pPr>
          </a:lstStyle>
          <a:p>
            <a:pPr lvl="0"/>
            <a:fld id="{6006ACC3-4DBF-4B42-A414-CCEB91B5DABA}" type="slidenum">
              <a:t>‹#›</a:t>
            </a:fld>
            <a:endParaRPr lang="en-US"/>
          </a:p>
        </p:txBody>
      </p:sp>
    </p:spTree>
    <p:extLst>
      <p:ext uri="{BB962C8B-B14F-4D97-AF65-F5344CB8AC3E}">
        <p14:creationId xmlns:p14="http://schemas.microsoft.com/office/powerpoint/2010/main" val="3211236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4E75-09AD-D568-427F-753DB2465734}"/>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6C35D9E2-9A62-D05E-AD50-48B0FCB2416D}"/>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AD88-ABEC-5EC9-4FAD-3153DF801342}"/>
              </a:ext>
            </a:extLst>
          </p:cNvPr>
          <p:cNvSpPr txBox="1">
            <a:spLocks noGrp="1"/>
          </p:cNvSpPr>
          <p:nvPr>
            <p:ph type="dt" sz="half" idx="7"/>
          </p:nvPr>
        </p:nvSpPr>
        <p:spPr/>
        <p:txBody>
          <a:bodyPr/>
          <a:lstStyle>
            <a:lvl1pPr>
              <a:defRPr/>
            </a:lvl1pPr>
          </a:lstStyle>
          <a:p>
            <a:pPr lvl="0"/>
            <a:fld id="{BCA2ADD9-7C3D-4349-A2FB-9C6E9FC154A4}" type="datetime1">
              <a:rPr lang="en-US"/>
              <a:pPr lvl="0"/>
              <a:t>12/20/2024</a:t>
            </a:fld>
            <a:endParaRPr lang="en-US"/>
          </a:p>
        </p:txBody>
      </p:sp>
      <p:sp>
        <p:nvSpPr>
          <p:cNvPr id="5" name="Footer Placeholder 4">
            <a:extLst>
              <a:ext uri="{FF2B5EF4-FFF2-40B4-BE49-F238E27FC236}">
                <a16:creationId xmlns:a16="http://schemas.microsoft.com/office/drawing/2014/main" id="{CEFA3404-9508-CE13-972D-1F32080A2FB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7A238BF-AEC0-C8C6-0063-9F4636BA182E}"/>
              </a:ext>
            </a:extLst>
          </p:cNvPr>
          <p:cNvSpPr txBox="1">
            <a:spLocks noGrp="1"/>
          </p:cNvSpPr>
          <p:nvPr>
            <p:ph type="sldNum" sz="quarter" idx="8"/>
          </p:nvPr>
        </p:nvSpPr>
        <p:spPr/>
        <p:txBody>
          <a:bodyPr/>
          <a:lstStyle>
            <a:lvl1pPr>
              <a:defRPr/>
            </a:lvl1pPr>
          </a:lstStyle>
          <a:p>
            <a:pPr lvl="0"/>
            <a:fld id="{FA723003-C42D-4D95-B18F-740A5991EE9A}" type="slidenum">
              <a:t>‹#›</a:t>
            </a:fld>
            <a:endParaRPr lang="en-US"/>
          </a:p>
        </p:txBody>
      </p:sp>
    </p:spTree>
    <p:extLst>
      <p:ext uri="{BB962C8B-B14F-4D97-AF65-F5344CB8AC3E}">
        <p14:creationId xmlns:p14="http://schemas.microsoft.com/office/powerpoint/2010/main" val="3375160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008CEB-D0A7-260A-F3F8-C27D641BDE82}"/>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D35F7C31-FE71-A161-D80E-D325480718F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1BA76-25A9-F5FF-8135-F8AC20B4739C}"/>
              </a:ext>
            </a:extLst>
          </p:cNvPr>
          <p:cNvSpPr txBox="1">
            <a:spLocks noGrp="1"/>
          </p:cNvSpPr>
          <p:nvPr>
            <p:ph type="dt" sz="half" idx="7"/>
          </p:nvPr>
        </p:nvSpPr>
        <p:spPr/>
        <p:txBody>
          <a:bodyPr/>
          <a:lstStyle>
            <a:lvl1pPr>
              <a:defRPr/>
            </a:lvl1pPr>
          </a:lstStyle>
          <a:p>
            <a:pPr lvl="0"/>
            <a:fld id="{BF33B9DF-B647-4B0B-BE95-D26BC8C55FE5}" type="datetime1">
              <a:rPr lang="en-US"/>
              <a:pPr lvl="0"/>
              <a:t>12/20/2024</a:t>
            </a:fld>
            <a:endParaRPr lang="en-US"/>
          </a:p>
        </p:txBody>
      </p:sp>
      <p:sp>
        <p:nvSpPr>
          <p:cNvPr id="5" name="Footer Placeholder 4">
            <a:extLst>
              <a:ext uri="{FF2B5EF4-FFF2-40B4-BE49-F238E27FC236}">
                <a16:creationId xmlns:a16="http://schemas.microsoft.com/office/drawing/2014/main" id="{4469F380-6658-E03B-C1F3-3E0049D98D8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77ACAC2-1226-4A49-04AF-78E4661613C4}"/>
              </a:ext>
            </a:extLst>
          </p:cNvPr>
          <p:cNvSpPr txBox="1">
            <a:spLocks noGrp="1"/>
          </p:cNvSpPr>
          <p:nvPr>
            <p:ph type="sldNum" sz="quarter" idx="8"/>
          </p:nvPr>
        </p:nvSpPr>
        <p:spPr/>
        <p:txBody>
          <a:bodyPr/>
          <a:lstStyle>
            <a:lvl1pPr>
              <a:defRPr/>
            </a:lvl1pPr>
          </a:lstStyle>
          <a:p>
            <a:pPr lvl="0"/>
            <a:fld id="{75C3C345-26E9-4F69-A76E-298ADE603897}" type="slidenum">
              <a:t>‹#›</a:t>
            </a:fld>
            <a:endParaRPr lang="en-US"/>
          </a:p>
        </p:txBody>
      </p:sp>
    </p:spTree>
    <p:extLst>
      <p:ext uri="{BB962C8B-B14F-4D97-AF65-F5344CB8AC3E}">
        <p14:creationId xmlns:p14="http://schemas.microsoft.com/office/powerpoint/2010/main" val="341125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Title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F000B4-4D12-EBAE-27F0-05D7BA6C155F}"/>
              </a:ext>
            </a:extLst>
          </p:cNvPr>
          <p:cNvSpPr/>
          <p:nvPr/>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03583AB0-E234-4B9C-75AD-07C90CEC0BD7}"/>
              </a:ext>
            </a:extLst>
          </p:cNvPr>
          <p:cNvSpPr txBox="1">
            <a:spLocks noGrp="1"/>
          </p:cNvSpPr>
          <p:nvPr>
            <p:ph type="title"/>
          </p:nvPr>
        </p:nvSpPr>
        <p:spPr>
          <a:xfrm>
            <a:off x="728136" y="678228"/>
            <a:ext cx="10755657" cy="667493"/>
          </a:xfrm>
        </p:spPr>
        <p:txBody>
          <a:bodyPr lIns="0" tIns="0" rIns="0" bIns="0" anchor="t"/>
          <a:lstStyle>
            <a:lvl1pPr marL="7936">
              <a:lnSpc>
                <a:spcPts val="3800"/>
              </a:lnSpc>
              <a:defRPr sz="3600" b="1">
                <a:solidFill>
                  <a:srgbClr val="103775"/>
                </a:solidFill>
                <a:latin typeface="Raleway" pitchFamily="34"/>
                <a:cs typeface="Arial"/>
              </a:defRPr>
            </a:lvl1pPr>
          </a:lstStyle>
          <a:p>
            <a:pPr lvl="0"/>
            <a:r>
              <a:rPr lang="en-US"/>
              <a:t>Regular Page Headline</a:t>
            </a:r>
          </a:p>
        </p:txBody>
      </p:sp>
      <p:pic>
        <p:nvPicPr>
          <p:cNvPr id="4" name="Picture 4" descr="A picture containing text&#10;&#10;Description automatically generated">
            <a:extLst>
              <a:ext uri="{FF2B5EF4-FFF2-40B4-BE49-F238E27FC236}">
                <a16:creationId xmlns:a16="http://schemas.microsoft.com/office/drawing/2014/main" id="{7E1D6C97-39F6-01E9-540A-7E73EACAC4A6}"/>
              </a:ext>
            </a:extLst>
          </p:cNvPr>
          <p:cNvPicPr>
            <a:picLocks noChangeAspect="1"/>
          </p:cNvPicPr>
          <p:nvPr/>
        </p:nvPicPr>
        <p:blipFill>
          <a:blip r:embed="rId2"/>
          <a:srcRect b="17035"/>
          <a:stretch>
            <a:fillRect/>
          </a:stretch>
        </p:blipFill>
        <p:spPr>
          <a:xfrm>
            <a:off x="728136" y="6285018"/>
            <a:ext cx="766614" cy="485930"/>
          </a:xfrm>
          <a:prstGeom prst="rect">
            <a:avLst/>
          </a:prstGeom>
          <a:noFill/>
          <a:ln cap="flat">
            <a:noFill/>
          </a:ln>
        </p:spPr>
      </p:pic>
      <p:sp>
        <p:nvSpPr>
          <p:cNvPr id="5" name="Footer Placeholder 4">
            <a:extLst>
              <a:ext uri="{FF2B5EF4-FFF2-40B4-BE49-F238E27FC236}">
                <a16:creationId xmlns:a16="http://schemas.microsoft.com/office/drawing/2014/main" id="{EF757AC8-DA1F-7CBB-5A2F-4F7007D8076D}"/>
              </a:ext>
            </a:extLst>
          </p:cNvPr>
          <p:cNvSpPr txBox="1">
            <a:spLocks noGrp="1"/>
          </p:cNvSpPr>
          <p:nvPr>
            <p:ph type="ftr" sz="quarter" idx="9"/>
          </p:nvPr>
        </p:nvSpPr>
        <p:spPr>
          <a:xfrm>
            <a:off x="8382323" y="6451046"/>
            <a:ext cx="2496257" cy="270433"/>
          </a:xfr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7" name="Text Placeholder 5">
            <a:extLst>
              <a:ext uri="{FF2B5EF4-FFF2-40B4-BE49-F238E27FC236}">
                <a16:creationId xmlns:a16="http://schemas.microsoft.com/office/drawing/2014/main" id="{43A71E54-3F33-1D4F-AF87-1F7848F147DB}"/>
              </a:ext>
            </a:extLst>
          </p:cNvPr>
          <p:cNvSpPr txBox="1">
            <a:spLocks noGrp="1"/>
          </p:cNvSpPr>
          <p:nvPr>
            <p:ph type="body" idx="4294967295"/>
          </p:nvPr>
        </p:nvSpPr>
        <p:spPr>
          <a:xfrm>
            <a:off x="728127" y="1705877"/>
            <a:ext cx="10755657" cy="4140192"/>
          </a:xfrm>
        </p:spPr>
        <p:txBody>
          <a:bodyPr lIns="0" tIns="0" rIns="0" bIns="0"/>
          <a:lstStyle>
            <a:lvl1pPr marL="0" indent="0">
              <a:lnSpc>
                <a:spcPts val="2800"/>
              </a:lnSpc>
              <a:spcBef>
                <a:spcPts val="1400"/>
              </a:spcBef>
              <a:buNone/>
              <a:defRPr sz="2400">
                <a:latin typeface="Raleway Light" pitchFamily="34"/>
              </a:defRPr>
            </a:lvl1pPr>
            <a:lvl2pPr>
              <a:lnSpc>
                <a:spcPts val="2400"/>
              </a:lnSpc>
              <a:spcBef>
                <a:spcPts val="1200"/>
              </a:spcBef>
              <a:defRPr sz="2000">
                <a:latin typeface="Raleway Light" pitchFamily="34"/>
              </a:defRPr>
            </a:lvl2pPr>
            <a:lvl3pPr>
              <a:lnSpc>
                <a:spcPts val="2400"/>
              </a:lnSpc>
              <a:spcBef>
                <a:spcPts val="600"/>
              </a:spcBef>
              <a:defRPr sz="1800">
                <a:latin typeface="Raleway Light" pitchFamily="34"/>
              </a:defRPr>
            </a:lvl3pPr>
            <a:lvl4pPr>
              <a:lnSpc>
                <a:spcPts val="2000"/>
              </a:lnSpc>
              <a:spcBef>
                <a:spcPts val="600"/>
              </a:spcBef>
              <a:defRPr sz="1600">
                <a:latin typeface="Raleway Light" pitchFamily="34"/>
              </a:defRPr>
            </a:lvl4pPr>
            <a:lvl5pPr>
              <a:lnSpc>
                <a:spcPts val="1600"/>
              </a:lnSpc>
              <a:spcBef>
                <a:spcPts val="400"/>
              </a:spcBef>
              <a:defRPr sz="1400">
                <a:latin typeface="Raleway Light"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634892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DC8AC-78D1-1A04-43B9-3395225304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C62D7B5-AA2B-5A7E-34BD-8F2F238D1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C375CBF-F2B7-C6DF-D785-701E1BB4AEA0}"/>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42A36632-4C0A-2968-0269-AAB3896D89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4AB9B5-D6CC-2725-AD16-10A4A1946341}"/>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458247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8360B-624F-6192-5BC5-C1DA8F975D8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C61B85-1BF4-33E9-DBA3-D4491F0B14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B18990-417E-84D6-BF55-273503907F05}"/>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713FA41D-E027-7FAB-3307-4CA28A9CE1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0EA55CE-B58D-06DC-1C34-FF9BE58177EB}"/>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070799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390D-B998-76CF-156E-259A5F5B40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CDD6409-4405-BA4C-FB90-41752104AA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5FD828-5E91-F1BD-C508-8203BC66E52B}"/>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1C9BA299-BFA4-47F1-0265-0161A149D0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0A1F30-5B8F-39D9-7579-F8CBB43B1D19}"/>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069361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FEF2-2044-B9A1-6F97-928119541A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E758835-C259-895D-7DC9-383B342F6C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5C5DD33-C2C1-891D-BCFC-631D2EAEDE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CDA1F47-F09E-1383-BCA1-56CC8FA23600}"/>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6" name="Footer Placeholder 5">
            <a:extLst>
              <a:ext uri="{FF2B5EF4-FFF2-40B4-BE49-F238E27FC236}">
                <a16:creationId xmlns:a16="http://schemas.microsoft.com/office/drawing/2014/main" id="{E344FD0A-DAD9-F0F4-3275-11B009011C4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4F4E689-C66D-58AC-EA0F-10B22F5F7D4E}"/>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2260767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F82B-BD7B-582E-B91C-74436C47FEC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F5FFB7C-2C52-62B2-F271-3F9B353514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E268CC-27C9-2515-C922-B3AD3A13E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FD32F69-5A51-396F-2B92-DED877ACB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E20747-322F-8608-5086-DE906B2BF0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537BE27-2911-399A-AE0C-4A020FBD8C35}"/>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8" name="Footer Placeholder 7">
            <a:extLst>
              <a:ext uri="{FF2B5EF4-FFF2-40B4-BE49-F238E27FC236}">
                <a16:creationId xmlns:a16="http://schemas.microsoft.com/office/drawing/2014/main" id="{180949D4-1517-2FA7-83AB-EF4DC12015F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1499E58-0075-BA6E-6501-B42F63DB7016}"/>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142546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B425D-4DFF-06A0-2629-4DDCE18B7E9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208554F-8CE8-3D4D-88B1-9AC7A47C8D18}"/>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4" name="Footer Placeholder 3">
            <a:extLst>
              <a:ext uri="{FF2B5EF4-FFF2-40B4-BE49-F238E27FC236}">
                <a16:creationId xmlns:a16="http://schemas.microsoft.com/office/drawing/2014/main" id="{DDB7E94A-2F5C-E918-F79C-BF7C497F394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FD60441-19C0-B770-6A91-F24EDE17C233}"/>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827682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250596-8AC4-EF59-4667-FD8FE7319C4D}"/>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3" name="Footer Placeholder 2">
            <a:extLst>
              <a:ext uri="{FF2B5EF4-FFF2-40B4-BE49-F238E27FC236}">
                <a16:creationId xmlns:a16="http://schemas.microsoft.com/office/drawing/2014/main" id="{6EC9688C-2763-123C-2D06-F1C51E0D794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ED2BA86-8F0F-2939-0691-5CE4B4B3589A}"/>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50073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C492-C66F-5D13-B1A7-D7111CF2981C}"/>
              </a:ext>
            </a:extLst>
          </p:cNvPr>
          <p:cNvSpPr txBox="1">
            <a:spLocks noGrp="1"/>
          </p:cNvSpPr>
          <p:nvPr>
            <p:ph type="title"/>
          </p:nvPr>
        </p:nvSpPr>
        <p:spPr/>
        <p:txBody>
          <a:bodyPr/>
          <a:lstStyle>
            <a:lvl1pPr>
              <a:defRPr/>
            </a:lvl1pPr>
          </a:lstStyle>
          <a:p>
            <a:pPr lvl="0"/>
            <a:r>
              <a:rPr lang="en-US" dirty="0"/>
              <a:t>Click to edit Master title style</a:t>
            </a:r>
          </a:p>
        </p:txBody>
      </p:sp>
      <p:sp>
        <p:nvSpPr>
          <p:cNvPr id="3" name="Content Placeholder 2">
            <a:extLst>
              <a:ext uri="{FF2B5EF4-FFF2-40B4-BE49-F238E27FC236}">
                <a16:creationId xmlns:a16="http://schemas.microsoft.com/office/drawing/2014/main" id="{C506026E-B19B-0429-5814-2B6EB8B55F4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FD1D74-8260-AB1C-9EE0-B984B88ED826}"/>
              </a:ext>
            </a:extLst>
          </p:cNvPr>
          <p:cNvSpPr txBox="1">
            <a:spLocks noGrp="1"/>
          </p:cNvSpPr>
          <p:nvPr>
            <p:ph type="dt" sz="half" idx="7"/>
          </p:nvPr>
        </p:nvSpPr>
        <p:spPr/>
        <p:txBody>
          <a:bodyPr/>
          <a:lstStyle>
            <a:lvl1pPr>
              <a:defRPr/>
            </a:lvl1pPr>
          </a:lstStyle>
          <a:p>
            <a:pPr lvl="0"/>
            <a:fld id="{4D17CB82-4E7A-48B2-9D14-51B7D00490E9}" type="datetime1">
              <a:rPr lang="en-US"/>
              <a:pPr lvl="0"/>
              <a:t>12/20/2024</a:t>
            </a:fld>
            <a:endParaRPr lang="en-US"/>
          </a:p>
        </p:txBody>
      </p:sp>
      <p:sp>
        <p:nvSpPr>
          <p:cNvPr id="5" name="Footer Placeholder 4">
            <a:extLst>
              <a:ext uri="{FF2B5EF4-FFF2-40B4-BE49-F238E27FC236}">
                <a16:creationId xmlns:a16="http://schemas.microsoft.com/office/drawing/2014/main" id="{45AD2657-4F03-3E34-AF70-9AC25DC8E45D}"/>
              </a:ext>
            </a:extLst>
          </p:cNvPr>
          <p:cNvSpPr txBox="1">
            <a:spLocks noGrp="1"/>
          </p:cNvSpPr>
          <p:nvPr>
            <p:ph type="ftr" sz="quarter" idx="9"/>
          </p:nvPr>
        </p:nvSpPr>
        <p:spPr/>
        <p:txBody>
          <a:bodyPr/>
          <a:lstStyle>
            <a:lvl1pPr>
              <a:defRPr/>
            </a:lvl1pPr>
          </a:lstStyle>
          <a:p>
            <a:pPr lvl="0"/>
            <a:endParaRPr lang="en-US"/>
          </a:p>
        </p:txBody>
      </p:sp>
      <p:sp>
        <p:nvSpPr>
          <p:cNvPr id="7" name="Rectangle 6">
            <a:extLst>
              <a:ext uri="{FF2B5EF4-FFF2-40B4-BE49-F238E27FC236}">
                <a16:creationId xmlns:a16="http://schemas.microsoft.com/office/drawing/2014/main" id="{10AF2071-9E04-1817-6C6D-F25A98C2CD0C}"/>
              </a:ext>
            </a:extLst>
          </p:cNvPr>
          <p:cNvSpPr/>
          <p:nvPr userDrawn="1"/>
        </p:nvSpPr>
        <p:spPr>
          <a:xfrm>
            <a:off x="11004698" y="6356351"/>
            <a:ext cx="191386" cy="257100"/>
          </a:xfrm>
          <a:prstGeom prst="rect">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105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162B-6219-3A19-283C-8BA318D126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9631638-40AB-061F-0BFB-58559C840D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D106ADB-FA36-8226-6850-CD4F59E16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F5796E-02AC-E1EC-47C4-A0847A27431A}"/>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6" name="Footer Placeholder 5">
            <a:extLst>
              <a:ext uri="{FF2B5EF4-FFF2-40B4-BE49-F238E27FC236}">
                <a16:creationId xmlns:a16="http://schemas.microsoft.com/office/drawing/2014/main" id="{BC26CB67-67FA-B132-5B95-9A958F760CC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E9BCC83-3B31-3CA4-A09B-90FD31699FED}"/>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81631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6A2F9-C553-FD70-9490-D622EA8762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DDED111-F838-9DDD-1008-718822D9D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C736B25-35C7-1A9B-1913-D1AC15FC1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12294-663F-9C7D-7FA0-33F6FCC292FA}"/>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6" name="Footer Placeholder 5">
            <a:extLst>
              <a:ext uri="{FF2B5EF4-FFF2-40B4-BE49-F238E27FC236}">
                <a16:creationId xmlns:a16="http://schemas.microsoft.com/office/drawing/2014/main" id="{BA295B6F-45C9-7461-3B5F-867D67B084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7BAF32E-1A4B-B3B8-5146-799E41F748CD}"/>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536250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E03F6-4A2A-7514-2771-7CD2903C18F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683EAD2-107D-D944-8355-E5D246849D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6C8291A-36D0-8A23-5228-A743CAC76902}"/>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A8FFE75D-02BC-39B8-AFB7-CF6336C12D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62C9FC-DB7E-7334-820C-6ED208882C71}"/>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40223994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2771F8-7BCD-660C-61E2-6EC176153E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6ED7516-3B31-DB5B-4B57-641E674AE9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7247A2-E3DE-CD72-2DC6-5FF4CC17BA51}"/>
              </a:ext>
            </a:extLst>
          </p:cNvPr>
          <p:cNvSpPr>
            <a:spLocks noGrp="1"/>
          </p:cNvSpPr>
          <p:nvPr>
            <p:ph type="dt" sz="half" idx="10"/>
          </p:nvPr>
        </p:nvSpPr>
        <p:spPr/>
        <p:txBody>
          <a:body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A4D2BAEC-9838-C762-5455-229C2B20168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5F8CDB-1180-1175-38FE-5C7499EF5969}"/>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5289554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400"/>
          </a:xfrm>
        </p:spPr>
        <p:txBody>
          <a:bodyPr/>
          <a:lstStyle>
            <a:lvl1pPr>
              <a:defRPr sz="2399">
                <a:solidFill>
                  <a:schemeClr val="bg1"/>
                </a:solidFill>
              </a:defRPr>
            </a:lvl1pPr>
          </a:lstStyle>
          <a:p>
            <a:r>
              <a:rPr lang="en-US" dirty="0"/>
              <a:t>Click to edit Master title style</a:t>
            </a:r>
            <a:endParaRPr lang="en-GB" dirty="0"/>
          </a:p>
        </p:txBody>
      </p:sp>
      <p:sp>
        <p:nvSpPr>
          <p:cNvPr id="8" name="Text Placeholder 2">
            <a:extLst>
              <a:ext uri="{FF2B5EF4-FFF2-40B4-BE49-F238E27FC236}">
                <a16:creationId xmlns:a16="http://schemas.microsoft.com/office/drawing/2014/main" id="{90356C28-34FC-48BD-943E-82B485EB0C49}"/>
              </a:ext>
            </a:extLst>
          </p:cNvPr>
          <p:cNvSpPr>
            <a:spLocks noGrp="1"/>
          </p:cNvSpPr>
          <p:nvPr>
            <p:ph idx="1"/>
          </p:nvPr>
        </p:nvSpPr>
        <p:spPr>
          <a:xfrm>
            <a:off x="609601" y="1137920"/>
            <a:ext cx="10972800" cy="494792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820817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1" y="294200"/>
            <a:ext cx="10972800" cy="590400"/>
          </a:xfrm>
        </p:spPr>
        <p:txBody>
          <a:bodyPr/>
          <a:lstStyle>
            <a:lvl1pPr>
              <a:defRPr sz="2399">
                <a:solidFill>
                  <a:schemeClr val="bg1"/>
                </a:solidFill>
              </a:defRPr>
            </a:lvl1pPr>
          </a:lstStyle>
          <a:p>
            <a:r>
              <a:rPr lang="en-US" dirty="0"/>
              <a:t>Standard slide</a:t>
            </a:r>
            <a:endParaRPr lang="en-GB" dirty="0"/>
          </a:p>
        </p:txBody>
      </p:sp>
      <p:sp>
        <p:nvSpPr>
          <p:cNvPr id="3" name="Footer Placeholder 2">
            <a:extLst>
              <a:ext uri="{FF2B5EF4-FFF2-40B4-BE49-F238E27FC236}">
                <a16:creationId xmlns:a16="http://schemas.microsoft.com/office/drawing/2014/main" id="{4DEA10A9-8658-99BC-4645-85D8D91D98D1}"/>
              </a:ext>
            </a:extLst>
          </p:cNvPr>
          <p:cNvSpPr txBox="1">
            <a:spLocks/>
          </p:cNvSpPr>
          <p:nvPr userDrawn="1"/>
        </p:nvSpPr>
        <p:spPr>
          <a:xfrm>
            <a:off x="4553754" y="6530236"/>
            <a:ext cx="3084493" cy="180000"/>
          </a:xfrm>
          <a:prstGeom prst="rect">
            <a:avLst/>
          </a:prstGeom>
        </p:spPr>
        <p:txBody>
          <a:bodyPr/>
          <a:lstStyle>
            <a:defPPr>
              <a:defRPr lang="en-US"/>
            </a:defPPr>
            <a:lvl1pPr marL="0" algn="l" defTabSz="914400" rtl="0" eaLnBrk="1" latinLnBrk="0" hangingPunct="1">
              <a:defRPr sz="800" b="1"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dirty="0"/>
              <a:t>SJIIA | ERM Overview</a:t>
            </a:r>
            <a:endParaRPr lang="en-IN" sz="800" dirty="0"/>
          </a:p>
        </p:txBody>
      </p:sp>
    </p:spTree>
    <p:extLst>
      <p:ext uri="{BB962C8B-B14F-4D97-AF65-F5344CB8AC3E}">
        <p14:creationId xmlns:p14="http://schemas.microsoft.com/office/powerpoint/2010/main" val="39408595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0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456" y="947343"/>
            <a:ext cx="4888450" cy="848800"/>
          </a:xfrm>
        </p:spPr>
        <p:txBody>
          <a:bodyPr/>
          <a:lstStyle>
            <a:lvl1pPr>
              <a:defRPr sz="2998">
                <a:solidFill>
                  <a:schemeClr val="bg1"/>
                </a:solidFill>
              </a:defRPr>
            </a:lvl1pPr>
          </a:lstStyle>
          <a:p>
            <a:r>
              <a:rPr lang="en-US" dirty="0"/>
              <a:t>Standard slide</a:t>
            </a:r>
            <a:endParaRPr lang="en-GB" dirty="0"/>
          </a:p>
        </p:txBody>
      </p:sp>
      <p:sp>
        <p:nvSpPr>
          <p:cNvPr id="10" name="Date Placeholder 1">
            <a:extLst>
              <a:ext uri="{FF2B5EF4-FFF2-40B4-BE49-F238E27FC236}">
                <a16:creationId xmlns:a16="http://schemas.microsoft.com/office/drawing/2014/main" id="{FE2C73D6-F2A1-4876-9881-9DB1AA49A2D0}"/>
              </a:ext>
            </a:extLst>
          </p:cNvPr>
          <p:cNvSpPr txBox="1">
            <a:spLocks/>
          </p:cNvSpPr>
          <p:nvPr userDrawn="1"/>
        </p:nvSpPr>
        <p:spPr>
          <a:xfrm>
            <a:off x="1629671" y="6530236"/>
            <a:ext cx="1190638" cy="180000"/>
          </a:xfrm>
          <a:prstGeom prst="rect">
            <a:avLst/>
          </a:prstGeom>
        </p:spPr>
        <p:txBody>
          <a:bodyPr/>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7DBDBB20-DA7B-4EA8-9594-84A1D3A4EA29}" type="datetime3">
              <a:rPr lang="en-US" sz="800" smtClean="0">
                <a:solidFill>
                  <a:schemeClr val="tx1"/>
                </a:solidFill>
              </a:rPr>
              <a:t>20 December 2024</a:t>
            </a:fld>
            <a:endParaRPr lang="en-IN" sz="800" dirty="0">
              <a:solidFill>
                <a:schemeClr val="tx1"/>
              </a:solidFill>
            </a:endParaRPr>
          </a:p>
        </p:txBody>
      </p:sp>
      <p:sp>
        <p:nvSpPr>
          <p:cNvPr id="13" name="Slide Number Placeholder 4">
            <a:extLst>
              <a:ext uri="{FF2B5EF4-FFF2-40B4-BE49-F238E27FC236}">
                <a16:creationId xmlns:a16="http://schemas.microsoft.com/office/drawing/2014/main" id="{9E254FB5-0FA9-435C-AE3A-83108E30D4FD}"/>
              </a:ext>
            </a:extLst>
          </p:cNvPr>
          <p:cNvSpPr txBox="1">
            <a:spLocks/>
          </p:cNvSpPr>
          <p:nvPr userDrawn="1"/>
        </p:nvSpPr>
        <p:spPr>
          <a:xfrm>
            <a:off x="609283" y="6530236"/>
            <a:ext cx="662721" cy="180000"/>
          </a:xfrm>
          <a:prstGeom prst="rect">
            <a:avLst/>
          </a:prstGeom>
        </p:spPr>
        <p:txBody>
          <a:bodyPr lIns="0"/>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dirty="0">
                <a:solidFill>
                  <a:schemeClr val="tx1"/>
                </a:solidFill>
              </a:rPr>
              <a:t>Page </a:t>
            </a:r>
            <a:fld id="{D5B76411-544C-4F9A-8EDE-9EEB2BD21F95}" type="slidenum">
              <a:rPr lang="en-IN" sz="800" smtClean="0">
                <a:solidFill>
                  <a:schemeClr val="tx1"/>
                </a:solidFill>
              </a:rPr>
              <a:t>‹#›</a:t>
            </a:fld>
            <a:endParaRPr sz="800" dirty="0">
              <a:solidFill>
                <a:schemeClr val="tx1"/>
              </a:solidFill>
            </a:endParaRPr>
          </a:p>
        </p:txBody>
      </p:sp>
    </p:spTree>
    <p:extLst>
      <p:ext uri="{BB962C8B-B14F-4D97-AF65-F5344CB8AC3E}">
        <p14:creationId xmlns:p14="http://schemas.microsoft.com/office/powerpoint/2010/main" val="3260152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Standard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p:nvPr>
        </p:nvSpPr>
        <p:spPr>
          <a:xfrm>
            <a:off x="8194852" y="1"/>
            <a:ext cx="3997149" cy="6156104"/>
          </a:xfrm>
        </p:spPr>
        <p:txBody>
          <a:bodyPr/>
          <a:lstStyle/>
          <a:p>
            <a:endParaRPr lang="en-IN" dirty="0"/>
          </a:p>
        </p:txBody>
      </p:sp>
      <p:sp>
        <p:nvSpPr>
          <p:cNvPr id="2" name="Title 1"/>
          <p:cNvSpPr>
            <a:spLocks noGrp="1"/>
          </p:cNvSpPr>
          <p:nvPr>
            <p:ph type="title"/>
          </p:nvPr>
        </p:nvSpPr>
        <p:spPr>
          <a:xfrm>
            <a:off x="609601" y="294200"/>
            <a:ext cx="7440547" cy="590400"/>
          </a:xfrm>
        </p:spPr>
        <p:txBody>
          <a:bodyPr/>
          <a:lstStyle>
            <a:lvl1pPr>
              <a:defRPr sz="2399">
                <a:solidFill>
                  <a:schemeClr val="bg1"/>
                </a:solidFill>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609601" y="1137921"/>
            <a:ext cx="7295842" cy="873760"/>
          </a:xfrm>
        </p:spPr>
        <p:txBody>
          <a:bodyPr/>
          <a:lstStyle>
            <a:lvl1pPr marL="0" indent="0">
              <a:buNone/>
              <a:defRPr sz="17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609601" y="2311401"/>
            <a:ext cx="3578253" cy="3844704"/>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2" name="Content Placeholder 2">
            <a:extLst>
              <a:ext uri="{FF2B5EF4-FFF2-40B4-BE49-F238E27FC236}">
                <a16:creationId xmlns:a16="http://schemas.microsoft.com/office/drawing/2014/main" id="{0C7BD71A-882B-40FB-A05F-48ECC69FF73D}"/>
              </a:ext>
            </a:extLst>
          </p:cNvPr>
          <p:cNvSpPr>
            <a:spLocks noGrp="1"/>
          </p:cNvSpPr>
          <p:nvPr>
            <p:ph idx="12" hasCustomPrompt="1"/>
          </p:nvPr>
        </p:nvSpPr>
        <p:spPr>
          <a:xfrm>
            <a:off x="4327190" y="2311402"/>
            <a:ext cx="3578253" cy="1254759"/>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4" name="Content Placeholder 2">
            <a:extLst>
              <a:ext uri="{FF2B5EF4-FFF2-40B4-BE49-F238E27FC236}">
                <a16:creationId xmlns:a16="http://schemas.microsoft.com/office/drawing/2014/main" id="{D87D58C8-1517-42AA-8B2A-E449A3F6F028}"/>
              </a:ext>
            </a:extLst>
          </p:cNvPr>
          <p:cNvSpPr>
            <a:spLocks noGrp="1"/>
          </p:cNvSpPr>
          <p:nvPr>
            <p:ph idx="13" hasCustomPrompt="1"/>
          </p:nvPr>
        </p:nvSpPr>
        <p:spPr>
          <a:xfrm>
            <a:off x="4327190" y="4236721"/>
            <a:ext cx="3578253" cy="1944160"/>
          </a:xfrm>
        </p:spPr>
        <p:txBody>
          <a:bodyPr numCol="1"/>
          <a:lstStyle>
            <a:lvl1pPr marL="0" indent="0">
              <a:buNone/>
              <a:defRPr sz="1799">
                <a:solidFill>
                  <a:schemeClr val="bg1"/>
                </a:solidFill>
                <a:latin typeface="Georgia" panose="02040502050405020303" pitchFamily="18" charset="0"/>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Quote</a:t>
            </a:r>
          </a:p>
        </p:txBody>
      </p:sp>
    </p:spTree>
    <p:extLst>
      <p:ext uri="{BB962C8B-B14F-4D97-AF65-F5344CB8AC3E}">
        <p14:creationId xmlns:p14="http://schemas.microsoft.com/office/powerpoint/2010/main" val="3621809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p:nvPr>
        </p:nvSpPr>
        <p:spPr>
          <a:xfrm>
            <a:off x="0" y="1"/>
            <a:ext cx="2383219" cy="6857999"/>
          </a:xfrm>
        </p:spPr>
        <p:txBody>
          <a:bodyPr/>
          <a:lstStyle/>
          <a:p>
            <a:endParaRPr lang="en-IN"/>
          </a:p>
        </p:txBody>
      </p:sp>
      <p:sp>
        <p:nvSpPr>
          <p:cNvPr id="2" name="Title 1"/>
          <p:cNvSpPr>
            <a:spLocks noGrp="1"/>
          </p:cNvSpPr>
          <p:nvPr>
            <p:ph type="title"/>
          </p:nvPr>
        </p:nvSpPr>
        <p:spPr>
          <a:xfrm>
            <a:off x="2693891" y="294200"/>
            <a:ext cx="8887371" cy="590400"/>
          </a:xfrm>
        </p:spPr>
        <p:txBody>
          <a:bodyPr/>
          <a:lstStyle>
            <a:lvl1pPr>
              <a:defRPr sz="2399">
                <a:solidFill>
                  <a:schemeClr val="bg1"/>
                </a:solidFill>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2693890" y="1137921"/>
            <a:ext cx="2741454" cy="5018184"/>
          </a:xfrm>
        </p:spPr>
        <p:txBody>
          <a:bodyPr/>
          <a:lstStyle>
            <a:lvl1pPr marL="0" indent="0">
              <a:buNone/>
              <a:defRPr sz="17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5724102" y="1137921"/>
            <a:ext cx="2802382" cy="5018184"/>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23" name="Content Placeholder 2">
            <a:extLst>
              <a:ext uri="{FF2B5EF4-FFF2-40B4-BE49-F238E27FC236}">
                <a16:creationId xmlns:a16="http://schemas.microsoft.com/office/drawing/2014/main" id="{6FF4A6F8-D9C6-4FEE-9324-5200D308BB1F}"/>
              </a:ext>
            </a:extLst>
          </p:cNvPr>
          <p:cNvSpPr>
            <a:spLocks noGrp="1"/>
          </p:cNvSpPr>
          <p:nvPr userDrawn="1">
            <p:ph idx="12" hasCustomPrompt="1"/>
          </p:nvPr>
        </p:nvSpPr>
        <p:spPr>
          <a:xfrm>
            <a:off x="8815241" y="1137922"/>
            <a:ext cx="2767159" cy="2796151"/>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Tree>
    <p:extLst>
      <p:ext uri="{BB962C8B-B14F-4D97-AF65-F5344CB8AC3E}">
        <p14:creationId xmlns:p14="http://schemas.microsoft.com/office/powerpoint/2010/main" val="13170676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Standard slide_no 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400"/>
          </a:xfrm>
        </p:spPr>
        <p:txBody>
          <a:bodyPr/>
          <a:lstStyle>
            <a:lvl1pPr>
              <a:defRPr>
                <a:solidFill>
                  <a:schemeClr val="bg1"/>
                </a:solidFill>
              </a:defRPr>
            </a:lvl1pPr>
          </a:lstStyle>
          <a:p>
            <a:r>
              <a:rPr lang="en-US"/>
              <a:t>Click to edit Master title style</a:t>
            </a:r>
            <a:endParaRPr lang="en-GB" dirty="0"/>
          </a:p>
        </p:txBody>
      </p:sp>
      <p:sp>
        <p:nvSpPr>
          <p:cNvPr id="3" name="Content Placeholder 2"/>
          <p:cNvSpPr>
            <a:spLocks noGrp="1"/>
          </p:cNvSpPr>
          <p:nvPr>
            <p:ph idx="1"/>
          </p:nvPr>
        </p:nvSpPr>
        <p:spPr>
          <a:xfrm>
            <a:off x="609601" y="1137920"/>
            <a:ext cx="8234455" cy="4834800"/>
          </a:xfrm>
        </p:spPr>
        <p:txBody>
          <a:bodyPr/>
          <a:lstStyle>
            <a:lvl1pPr marL="0" indent="0">
              <a:spcBef>
                <a:spcPts val="0"/>
              </a:spcBef>
              <a:buNone/>
              <a:defRPr>
                <a:solidFill>
                  <a:schemeClr val="bg1"/>
                </a:solidFill>
              </a:defRPr>
            </a:lvl1pPr>
            <a:lvl2pPr marL="0" indent="0">
              <a:spcBef>
                <a:spcPts val="0"/>
              </a:spcBef>
              <a:buNone/>
              <a:defRPr sz="1799">
                <a:solidFill>
                  <a:schemeClr val="bg1"/>
                </a:solidFill>
              </a:defRPr>
            </a:lvl2pPr>
            <a:lvl3pPr marL="0" indent="0">
              <a:spcBef>
                <a:spcPts val="0"/>
              </a:spcBef>
              <a:buNone/>
              <a:defRPr sz="1599">
                <a:solidFill>
                  <a:schemeClr val="bg1"/>
                </a:solidFill>
              </a:defRPr>
            </a:lvl3pPr>
            <a:lvl4pPr marL="0" indent="0">
              <a:spcBef>
                <a:spcPts val="0"/>
              </a:spcBef>
              <a:buNone/>
              <a:defRPr sz="1399">
                <a:solidFill>
                  <a:schemeClr val="bg1"/>
                </a:solidFill>
              </a:defRPr>
            </a:lvl4pPr>
            <a:lvl5pPr marL="0" indent="0">
              <a:spcBef>
                <a:spcPts val="0"/>
              </a:spcBef>
              <a:buNone/>
              <a:defRPr sz="1199">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14357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870F-7F38-21FA-9CCD-01A38DC11E6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73FA294A-DD27-E4DE-B6B0-DD8D963586F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C5CADD0C-013E-6F83-63B8-AF830C7B8DEA}"/>
              </a:ext>
            </a:extLst>
          </p:cNvPr>
          <p:cNvSpPr txBox="1">
            <a:spLocks noGrp="1"/>
          </p:cNvSpPr>
          <p:nvPr>
            <p:ph type="dt" sz="half" idx="7"/>
          </p:nvPr>
        </p:nvSpPr>
        <p:spPr/>
        <p:txBody>
          <a:bodyPr/>
          <a:lstStyle>
            <a:lvl1pPr>
              <a:defRPr/>
            </a:lvl1pPr>
          </a:lstStyle>
          <a:p>
            <a:pPr lvl="0"/>
            <a:fld id="{2545746B-70A6-4AE2-A552-45254929B841}" type="datetime1">
              <a:rPr lang="en-US"/>
              <a:pPr lvl="0"/>
              <a:t>12/20/2024</a:t>
            </a:fld>
            <a:endParaRPr lang="en-US"/>
          </a:p>
        </p:txBody>
      </p:sp>
      <p:sp>
        <p:nvSpPr>
          <p:cNvPr id="5" name="Footer Placeholder 4">
            <a:extLst>
              <a:ext uri="{FF2B5EF4-FFF2-40B4-BE49-F238E27FC236}">
                <a16:creationId xmlns:a16="http://schemas.microsoft.com/office/drawing/2014/main" id="{61A2CC81-D480-6A16-914F-F24B39CCDB37}"/>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6CDC50-A3E9-9545-A0FA-7F18DF2AC42F}"/>
              </a:ext>
            </a:extLst>
          </p:cNvPr>
          <p:cNvSpPr txBox="1">
            <a:spLocks noGrp="1"/>
          </p:cNvSpPr>
          <p:nvPr>
            <p:ph type="sldNum" sz="quarter" idx="8"/>
          </p:nvPr>
        </p:nvSpPr>
        <p:spPr/>
        <p:txBody>
          <a:bodyPr/>
          <a:lstStyle>
            <a:lvl1pPr>
              <a:defRPr/>
            </a:lvl1pPr>
          </a:lstStyle>
          <a:p>
            <a:pPr lvl="0"/>
            <a:fld id="{7634CB29-4717-4780-9228-F91B088B8C44}" type="slidenum">
              <a:t>‹#›</a:t>
            </a:fld>
            <a:endParaRPr lang="en-US"/>
          </a:p>
        </p:txBody>
      </p:sp>
    </p:spTree>
    <p:extLst>
      <p:ext uri="{BB962C8B-B14F-4D97-AF65-F5344CB8AC3E}">
        <p14:creationId xmlns:p14="http://schemas.microsoft.com/office/powerpoint/2010/main" val="1148130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DA1B1-79B9-1234-5BF0-42EDEB3ED46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535C2AB-0D8E-18E3-FE68-1161AA9C4213}"/>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61FBEE-6D70-933E-3DB4-B375164064E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9C2548-5CC5-6C39-2401-E46567D2EC61}"/>
              </a:ext>
            </a:extLst>
          </p:cNvPr>
          <p:cNvSpPr txBox="1">
            <a:spLocks noGrp="1"/>
          </p:cNvSpPr>
          <p:nvPr>
            <p:ph type="dt" sz="half" idx="7"/>
          </p:nvPr>
        </p:nvSpPr>
        <p:spPr/>
        <p:txBody>
          <a:bodyPr/>
          <a:lstStyle>
            <a:lvl1pPr>
              <a:defRPr/>
            </a:lvl1pPr>
          </a:lstStyle>
          <a:p>
            <a:pPr lvl="0"/>
            <a:fld id="{F1B54671-5D0D-4485-A481-60E098F2A7B0}" type="datetime1">
              <a:rPr lang="en-US"/>
              <a:pPr lvl="0"/>
              <a:t>12/20/2024</a:t>
            </a:fld>
            <a:endParaRPr lang="en-US"/>
          </a:p>
        </p:txBody>
      </p:sp>
      <p:sp>
        <p:nvSpPr>
          <p:cNvPr id="6" name="Footer Placeholder 5">
            <a:extLst>
              <a:ext uri="{FF2B5EF4-FFF2-40B4-BE49-F238E27FC236}">
                <a16:creationId xmlns:a16="http://schemas.microsoft.com/office/drawing/2014/main" id="{85912DC7-89D0-DF80-54FA-CB0D88120D90}"/>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41C4D3EC-05FD-DE54-EA95-A0A889862E7E}"/>
              </a:ext>
            </a:extLst>
          </p:cNvPr>
          <p:cNvSpPr txBox="1">
            <a:spLocks noGrp="1"/>
          </p:cNvSpPr>
          <p:nvPr>
            <p:ph type="sldNum" sz="quarter" idx="8"/>
          </p:nvPr>
        </p:nvSpPr>
        <p:spPr/>
        <p:txBody>
          <a:bodyPr/>
          <a:lstStyle>
            <a:lvl1pPr>
              <a:defRPr/>
            </a:lvl1pPr>
          </a:lstStyle>
          <a:p>
            <a:pPr lvl="0"/>
            <a:fld id="{4A727D57-CC9B-4E61-BB8D-115AAF88D594}" type="slidenum">
              <a:t>‹#›</a:t>
            </a:fld>
            <a:endParaRPr lang="en-US"/>
          </a:p>
        </p:txBody>
      </p:sp>
    </p:spTree>
    <p:extLst>
      <p:ext uri="{BB962C8B-B14F-4D97-AF65-F5344CB8AC3E}">
        <p14:creationId xmlns:p14="http://schemas.microsoft.com/office/powerpoint/2010/main" val="137582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80F5-A277-EB07-D876-3B3D2CB291E9}"/>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3640BBE6-CBDE-CC5D-D3E6-C52F859CBD5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64EE4482-17C5-4330-158E-C6BC7D03A390}"/>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FBFC1B-177E-4B62-0025-BB053F9BB3D0}"/>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C298FA9-CD15-8380-45AE-08F3840CF087}"/>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E6FD4A-BFD4-CAA3-5986-5B0F149D4463}"/>
              </a:ext>
            </a:extLst>
          </p:cNvPr>
          <p:cNvSpPr txBox="1">
            <a:spLocks noGrp="1"/>
          </p:cNvSpPr>
          <p:nvPr>
            <p:ph type="dt" sz="half" idx="7"/>
          </p:nvPr>
        </p:nvSpPr>
        <p:spPr/>
        <p:txBody>
          <a:bodyPr/>
          <a:lstStyle>
            <a:lvl1pPr>
              <a:defRPr/>
            </a:lvl1pPr>
          </a:lstStyle>
          <a:p>
            <a:pPr lvl="0"/>
            <a:fld id="{E336A58D-0C64-43BB-BC30-C596984F0ECB}" type="datetime1">
              <a:rPr lang="en-US"/>
              <a:pPr lvl="0"/>
              <a:t>12/20/2024</a:t>
            </a:fld>
            <a:endParaRPr lang="en-US"/>
          </a:p>
        </p:txBody>
      </p:sp>
      <p:sp>
        <p:nvSpPr>
          <p:cNvPr id="8" name="Footer Placeholder 7">
            <a:extLst>
              <a:ext uri="{FF2B5EF4-FFF2-40B4-BE49-F238E27FC236}">
                <a16:creationId xmlns:a16="http://schemas.microsoft.com/office/drawing/2014/main" id="{E4D517E8-4953-FFF4-F619-07345643886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020E9C11-7C10-970A-583C-DC1B4F29926E}"/>
              </a:ext>
            </a:extLst>
          </p:cNvPr>
          <p:cNvSpPr txBox="1">
            <a:spLocks noGrp="1"/>
          </p:cNvSpPr>
          <p:nvPr>
            <p:ph type="sldNum" sz="quarter" idx="8"/>
          </p:nvPr>
        </p:nvSpPr>
        <p:spPr/>
        <p:txBody>
          <a:bodyPr/>
          <a:lstStyle>
            <a:lvl1pPr>
              <a:defRPr/>
            </a:lvl1pPr>
          </a:lstStyle>
          <a:p>
            <a:pPr lvl="0"/>
            <a:fld id="{2A80D326-E21B-4E6A-AA2A-32D5F5767303}" type="slidenum">
              <a:t>‹#›</a:t>
            </a:fld>
            <a:endParaRPr lang="en-US"/>
          </a:p>
        </p:txBody>
      </p:sp>
    </p:spTree>
    <p:extLst>
      <p:ext uri="{BB962C8B-B14F-4D97-AF65-F5344CB8AC3E}">
        <p14:creationId xmlns:p14="http://schemas.microsoft.com/office/powerpoint/2010/main" val="393954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18C93-ECB0-0080-3718-DD6CE546A65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69361D9D-616C-3C55-A46E-3623B1E757DA}"/>
              </a:ext>
            </a:extLst>
          </p:cNvPr>
          <p:cNvSpPr txBox="1">
            <a:spLocks noGrp="1"/>
          </p:cNvSpPr>
          <p:nvPr>
            <p:ph type="dt" sz="half" idx="7"/>
          </p:nvPr>
        </p:nvSpPr>
        <p:spPr/>
        <p:txBody>
          <a:bodyPr/>
          <a:lstStyle>
            <a:lvl1pPr>
              <a:defRPr/>
            </a:lvl1pPr>
          </a:lstStyle>
          <a:p>
            <a:pPr lvl="0"/>
            <a:fld id="{42838C65-9D6E-4D33-ADEC-4AAEE9914403}" type="datetime1">
              <a:rPr lang="en-US"/>
              <a:pPr lvl="0"/>
              <a:t>12/20/2024</a:t>
            </a:fld>
            <a:endParaRPr lang="en-US"/>
          </a:p>
        </p:txBody>
      </p:sp>
      <p:sp>
        <p:nvSpPr>
          <p:cNvPr id="4" name="Footer Placeholder 3">
            <a:extLst>
              <a:ext uri="{FF2B5EF4-FFF2-40B4-BE49-F238E27FC236}">
                <a16:creationId xmlns:a16="http://schemas.microsoft.com/office/drawing/2014/main" id="{BE7ED202-D7B3-65E1-5BF0-8C9311AE0F13}"/>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20FB886D-795F-C474-6786-E0D6393C783A}"/>
              </a:ext>
            </a:extLst>
          </p:cNvPr>
          <p:cNvSpPr txBox="1">
            <a:spLocks noGrp="1"/>
          </p:cNvSpPr>
          <p:nvPr>
            <p:ph type="sldNum" sz="quarter" idx="8"/>
          </p:nvPr>
        </p:nvSpPr>
        <p:spPr/>
        <p:txBody>
          <a:bodyPr/>
          <a:lstStyle>
            <a:lvl1pPr>
              <a:defRPr/>
            </a:lvl1pPr>
          </a:lstStyle>
          <a:p>
            <a:pPr lvl="0"/>
            <a:fld id="{A940F94C-3BFB-4E7D-BB21-AF3C52BF1236}" type="slidenum">
              <a:t>‹#›</a:t>
            </a:fld>
            <a:endParaRPr lang="en-US"/>
          </a:p>
        </p:txBody>
      </p:sp>
    </p:spTree>
    <p:extLst>
      <p:ext uri="{BB962C8B-B14F-4D97-AF65-F5344CB8AC3E}">
        <p14:creationId xmlns:p14="http://schemas.microsoft.com/office/powerpoint/2010/main" val="580894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207F9-B11B-04A8-D977-E49E95F8D976}"/>
              </a:ext>
            </a:extLst>
          </p:cNvPr>
          <p:cNvSpPr txBox="1">
            <a:spLocks noGrp="1"/>
          </p:cNvSpPr>
          <p:nvPr>
            <p:ph type="dt" sz="half" idx="7"/>
          </p:nvPr>
        </p:nvSpPr>
        <p:spPr/>
        <p:txBody>
          <a:bodyPr/>
          <a:lstStyle>
            <a:lvl1pPr>
              <a:defRPr/>
            </a:lvl1pPr>
          </a:lstStyle>
          <a:p>
            <a:pPr lvl="0"/>
            <a:fld id="{1EA74533-0789-4DFA-B153-332193B715CC}" type="datetime1">
              <a:rPr lang="en-US"/>
              <a:pPr lvl="0"/>
              <a:t>12/20/2024</a:t>
            </a:fld>
            <a:endParaRPr lang="en-US"/>
          </a:p>
        </p:txBody>
      </p:sp>
      <p:sp>
        <p:nvSpPr>
          <p:cNvPr id="3" name="Footer Placeholder 2">
            <a:extLst>
              <a:ext uri="{FF2B5EF4-FFF2-40B4-BE49-F238E27FC236}">
                <a16:creationId xmlns:a16="http://schemas.microsoft.com/office/drawing/2014/main" id="{A6E81698-2512-2134-8499-C91CB475FB38}"/>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FD086C9C-B63C-6772-BE7B-67813C0DB81C}"/>
              </a:ext>
            </a:extLst>
          </p:cNvPr>
          <p:cNvSpPr txBox="1">
            <a:spLocks noGrp="1"/>
          </p:cNvSpPr>
          <p:nvPr>
            <p:ph type="sldNum" sz="quarter" idx="8"/>
          </p:nvPr>
        </p:nvSpPr>
        <p:spPr/>
        <p:txBody>
          <a:bodyPr/>
          <a:lstStyle>
            <a:lvl1pPr>
              <a:defRPr/>
            </a:lvl1pPr>
          </a:lstStyle>
          <a:p>
            <a:pPr lvl="0"/>
            <a:fld id="{EEE7765A-B34B-47FD-88F2-D07FF724F0D0}" type="slidenum">
              <a:t>‹#›</a:t>
            </a:fld>
            <a:endParaRPr lang="en-US"/>
          </a:p>
        </p:txBody>
      </p:sp>
    </p:spTree>
    <p:extLst>
      <p:ext uri="{BB962C8B-B14F-4D97-AF65-F5344CB8AC3E}">
        <p14:creationId xmlns:p14="http://schemas.microsoft.com/office/powerpoint/2010/main" val="4147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A7F6-7F75-528D-3708-211F1A416DB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2F62C0D3-21A4-A894-BD87-B6545A3BDBA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FC8EFB-3CB2-34F4-288F-A3882BA68C1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27D46547-B7DB-B6F7-0F38-E46757C0C1B8}"/>
              </a:ext>
            </a:extLst>
          </p:cNvPr>
          <p:cNvSpPr txBox="1">
            <a:spLocks noGrp="1"/>
          </p:cNvSpPr>
          <p:nvPr>
            <p:ph type="dt" sz="half" idx="7"/>
          </p:nvPr>
        </p:nvSpPr>
        <p:spPr/>
        <p:txBody>
          <a:bodyPr/>
          <a:lstStyle>
            <a:lvl1pPr>
              <a:defRPr/>
            </a:lvl1pPr>
          </a:lstStyle>
          <a:p>
            <a:pPr lvl="0"/>
            <a:fld id="{DA468EB7-539A-4325-A4D8-17A0CB6A072A}" type="datetime1">
              <a:rPr lang="en-US"/>
              <a:pPr lvl="0"/>
              <a:t>12/20/2024</a:t>
            </a:fld>
            <a:endParaRPr lang="en-US"/>
          </a:p>
        </p:txBody>
      </p:sp>
      <p:sp>
        <p:nvSpPr>
          <p:cNvPr id="6" name="Footer Placeholder 5">
            <a:extLst>
              <a:ext uri="{FF2B5EF4-FFF2-40B4-BE49-F238E27FC236}">
                <a16:creationId xmlns:a16="http://schemas.microsoft.com/office/drawing/2014/main" id="{CA474492-3346-C99F-C678-D468B6CEADD7}"/>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C4BDEB9-526C-91D3-4214-3BC7846908F6}"/>
              </a:ext>
            </a:extLst>
          </p:cNvPr>
          <p:cNvSpPr txBox="1">
            <a:spLocks noGrp="1"/>
          </p:cNvSpPr>
          <p:nvPr>
            <p:ph type="sldNum" sz="quarter" idx="8"/>
          </p:nvPr>
        </p:nvSpPr>
        <p:spPr/>
        <p:txBody>
          <a:bodyPr/>
          <a:lstStyle>
            <a:lvl1pPr>
              <a:defRPr/>
            </a:lvl1pPr>
          </a:lstStyle>
          <a:p>
            <a:pPr lvl="0"/>
            <a:fld id="{B08550BC-0D72-40E1-B36C-FB01B95BB665}" type="slidenum">
              <a:t>‹#›</a:t>
            </a:fld>
            <a:endParaRPr lang="en-US"/>
          </a:p>
        </p:txBody>
      </p:sp>
    </p:spTree>
    <p:extLst>
      <p:ext uri="{BB962C8B-B14F-4D97-AF65-F5344CB8AC3E}">
        <p14:creationId xmlns:p14="http://schemas.microsoft.com/office/powerpoint/2010/main" val="349802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491FC-E1C9-ADC4-CCA0-55BA15F5E61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A3ECB6FA-2F9B-94C5-7CE9-20689E940ADF}"/>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21E302CA-8657-D01A-F2C7-36669ABA7106}"/>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7FA4732-D3AE-2365-83C6-B99A3CF7F7C4}"/>
              </a:ext>
            </a:extLst>
          </p:cNvPr>
          <p:cNvSpPr txBox="1">
            <a:spLocks noGrp="1"/>
          </p:cNvSpPr>
          <p:nvPr>
            <p:ph type="dt" sz="half" idx="7"/>
          </p:nvPr>
        </p:nvSpPr>
        <p:spPr/>
        <p:txBody>
          <a:bodyPr/>
          <a:lstStyle>
            <a:lvl1pPr>
              <a:defRPr/>
            </a:lvl1pPr>
          </a:lstStyle>
          <a:p>
            <a:pPr lvl="0"/>
            <a:fld id="{FCA77C9D-E6E2-48D7-92E9-B191A4E09986}" type="datetime1">
              <a:rPr lang="en-US"/>
              <a:pPr lvl="0"/>
              <a:t>12/20/2024</a:t>
            </a:fld>
            <a:endParaRPr lang="en-US"/>
          </a:p>
        </p:txBody>
      </p:sp>
      <p:sp>
        <p:nvSpPr>
          <p:cNvPr id="6" name="Footer Placeholder 5">
            <a:extLst>
              <a:ext uri="{FF2B5EF4-FFF2-40B4-BE49-F238E27FC236}">
                <a16:creationId xmlns:a16="http://schemas.microsoft.com/office/drawing/2014/main" id="{1D6E515F-BB13-0202-B211-A64775CC93E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92A4566-ABC3-4040-E5CC-45A692AE2D5B}"/>
              </a:ext>
            </a:extLst>
          </p:cNvPr>
          <p:cNvSpPr txBox="1">
            <a:spLocks noGrp="1"/>
          </p:cNvSpPr>
          <p:nvPr>
            <p:ph type="sldNum" sz="quarter" idx="8"/>
          </p:nvPr>
        </p:nvSpPr>
        <p:spPr/>
        <p:txBody>
          <a:bodyPr/>
          <a:lstStyle>
            <a:lvl1pPr>
              <a:defRPr/>
            </a:lvl1pPr>
          </a:lstStyle>
          <a:p>
            <a:pPr lvl="0"/>
            <a:fld id="{39486A76-5EAD-4B49-A898-078D1E5C3260}" type="slidenum">
              <a:t>‹#›</a:t>
            </a:fld>
            <a:endParaRPr lang="en-US"/>
          </a:p>
        </p:txBody>
      </p:sp>
    </p:spTree>
    <p:extLst>
      <p:ext uri="{BB962C8B-B14F-4D97-AF65-F5344CB8AC3E}">
        <p14:creationId xmlns:p14="http://schemas.microsoft.com/office/powerpoint/2010/main" val="134749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6.xml"/><Relationship Id="rId7"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F90F74-BFE4-B55D-A239-4DAB93077365}"/>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dirty="0"/>
              <a:t>Click to edit Master title style</a:t>
            </a:r>
          </a:p>
        </p:txBody>
      </p:sp>
      <p:sp>
        <p:nvSpPr>
          <p:cNvPr id="3" name="Text Placeholder 2">
            <a:extLst>
              <a:ext uri="{FF2B5EF4-FFF2-40B4-BE49-F238E27FC236}">
                <a16:creationId xmlns:a16="http://schemas.microsoft.com/office/drawing/2014/main" id="{D9CD462B-8386-7F0D-F76F-808F78F3974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1F09D-DB75-D749-331A-C101418475DB}"/>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018CC87-D523-4F96-8437-0D1BDB024892}" type="datetime1">
              <a:rPr lang="en-US"/>
              <a:pPr lvl="0"/>
              <a:t>12/20/2024</a:t>
            </a:fld>
            <a:endParaRPr lang="en-US"/>
          </a:p>
        </p:txBody>
      </p:sp>
      <p:sp>
        <p:nvSpPr>
          <p:cNvPr id="5" name="Footer Placeholder 4">
            <a:extLst>
              <a:ext uri="{FF2B5EF4-FFF2-40B4-BE49-F238E27FC236}">
                <a16:creationId xmlns:a16="http://schemas.microsoft.com/office/drawing/2014/main" id="{B304A106-1688-E921-642C-0FB93F45E1B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00C455F8-57E5-4CD4-1DE7-F6BA101C4A4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30450DEB-1AF4-4262-AD75-72FDE617F067}" type="slidenum">
              <a:t>‹#›</a:t>
            </a:fld>
            <a:endParaRPr lang="en-US"/>
          </a:p>
        </p:txBody>
      </p:sp>
      <p:sp>
        <p:nvSpPr>
          <p:cNvPr id="7" name="Rectangle 6">
            <a:extLst>
              <a:ext uri="{FF2B5EF4-FFF2-40B4-BE49-F238E27FC236}">
                <a16:creationId xmlns:a16="http://schemas.microsoft.com/office/drawing/2014/main" id="{41B1D880-A9F1-F04C-D99A-779C066C7B9B}"/>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2E0B5AB1-0FC2-C72D-0C51-B6A707710E64}"/>
              </a:ext>
            </a:extLst>
          </p:cNvPr>
          <p:cNvPicPr>
            <a:picLocks noChangeAspect="1"/>
          </p:cNvPicPr>
          <p:nvPr userDrawn="1"/>
        </p:nvPicPr>
        <p:blipFill>
          <a:blip r:embed="rId14"/>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F0C61D91-6AAA-218B-B3E3-E15AA0F3B3FA}"/>
              </a:ext>
            </a:extLst>
          </p:cNvPr>
          <p:cNvSpPr txBox="1">
            <a:spLocks/>
          </p:cNvSpPr>
          <p:nvPr userDrawn="1"/>
        </p:nvSpPr>
        <p:spPr>
          <a:xfrm>
            <a:off x="8382323" y="6451046"/>
            <a:ext cx="2496257" cy="270433"/>
          </a:xfrm>
          <a:prstGeom prst="rect">
            <a:avLst/>
          </a:prstGeom>
        </p:spPr>
        <p:txBody>
          <a:bodyPr lIns="0" tIns="0" rIns="0" bIns="0"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0" name="Slide Number Placeholder 5">
            <a:extLst>
              <a:ext uri="{FF2B5EF4-FFF2-40B4-BE49-F238E27FC236}">
                <a16:creationId xmlns:a16="http://schemas.microsoft.com/office/drawing/2014/main" id="{6D66757D-53FF-4A0C-607E-529CF9C10AFE}"/>
              </a:ext>
            </a:extLst>
          </p:cNvPr>
          <p:cNvSpPr txBox="1">
            <a:spLocks/>
          </p:cNvSpPr>
          <p:nvPr userDrawn="1"/>
        </p:nvSpPr>
        <p:spPr>
          <a:xfrm>
            <a:off x="11080379" y="6422370"/>
            <a:ext cx="484001" cy="299109"/>
          </a:xfrm>
          <a:prstGeom prst="rect">
            <a:avLst/>
          </a:prstGeom>
        </p:spPr>
        <p:txBody>
          <a:bodyPr lIns="0" tIns="0" rIns="0" bIns="0" anchor="t"/>
          <a:lstStyle>
            <a:defPPr>
              <a:defRPr lang="en-US"/>
            </a:defPPr>
            <a:lvl1pPr marL="0" algn="l"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3600" b="1" i="0" u="none" strike="noStrike" kern="1200" cap="none" spc="0" baseline="0">
          <a:solidFill>
            <a:srgbClr val="103775"/>
          </a:solidFill>
          <a:uFillTx/>
          <a:latin typeface="+mn-l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D3CB0-877B-0351-C6A0-A2F617C2B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E70BBAA-5CE6-6FF4-6C93-8DBC6BB905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238AAF-4773-F7F5-2CBA-C41558C846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C96B0A3-AFBA-4F50-AD9F-37B6390BBAA7}" type="datetimeFigureOut">
              <a:rPr lang="en-IN" smtClean="0"/>
              <a:t>20-12-2024</a:t>
            </a:fld>
            <a:endParaRPr lang="en-IN"/>
          </a:p>
        </p:txBody>
      </p:sp>
      <p:sp>
        <p:nvSpPr>
          <p:cNvPr id="5" name="Footer Placeholder 4">
            <a:extLst>
              <a:ext uri="{FF2B5EF4-FFF2-40B4-BE49-F238E27FC236}">
                <a16:creationId xmlns:a16="http://schemas.microsoft.com/office/drawing/2014/main" id="{D7A987A3-A797-424A-07F2-19AE722A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3783D023-9EA7-88A2-E373-465E84467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012E8D-3C67-4DE3-BA57-C9B9334D5F53}" type="slidenum">
              <a:rPr lang="en-IN" smtClean="0"/>
              <a:t>‹#›</a:t>
            </a:fld>
            <a:endParaRPr lang="en-IN"/>
          </a:p>
        </p:txBody>
      </p:sp>
      <p:sp>
        <p:nvSpPr>
          <p:cNvPr id="7" name="Rectangle 6">
            <a:extLst>
              <a:ext uri="{FF2B5EF4-FFF2-40B4-BE49-F238E27FC236}">
                <a16:creationId xmlns:a16="http://schemas.microsoft.com/office/drawing/2014/main" id="{B68BAB20-7565-654C-9FA1-9100F4A17A22}"/>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B70A1A5C-446A-E531-2CA0-556C2F96717A}"/>
              </a:ext>
            </a:extLst>
          </p:cNvPr>
          <p:cNvPicPr>
            <a:picLocks noChangeAspect="1"/>
          </p:cNvPicPr>
          <p:nvPr userDrawn="1"/>
        </p:nvPicPr>
        <p:blipFill>
          <a:blip r:embed="rId13"/>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3F518F5F-CB6E-F255-BFD3-1557B3C809EA}"/>
              </a:ext>
            </a:extLst>
          </p:cNvPr>
          <p:cNvSpPr txBox="1">
            <a:spLocks/>
          </p:cNvSpPr>
          <p:nvPr userDrawn="1"/>
        </p:nvSpPr>
        <p:spPr>
          <a:xfrm>
            <a:off x="8382323" y="6451046"/>
            <a:ext cx="2496257" cy="270433"/>
          </a:xfrm>
          <a:prstGeom prst="rect">
            <a:avLst/>
          </a:prstGeom>
        </p:spPr>
        <p:txBody>
          <a:bodyPr lIns="0" tIns="0" rIns="0" bIns="0"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Tree>
    <p:extLst>
      <p:ext uri="{BB962C8B-B14F-4D97-AF65-F5344CB8AC3E}">
        <p14:creationId xmlns:p14="http://schemas.microsoft.com/office/powerpoint/2010/main" val="260977699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94200"/>
            <a:ext cx="10972800" cy="59088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609601" y="1137920"/>
            <a:ext cx="10972800" cy="494792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11" name="Group 4">
            <a:extLst>
              <a:ext uri="{FF2B5EF4-FFF2-40B4-BE49-F238E27FC236}">
                <a16:creationId xmlns:a16="http://schemas.microsoft.com/office/drawing/2014/main" id="{1DADF136-FE7B-4712-82C2-74BB9B0782D6}"/>
              </a:ext>
            </a:extLst>
          </p:cNvPr>
          <p:cNvGrpSpPr>
            <a:grpSpLocks noChangeAspect="1"/>
          </p:cNvGrpSpPr>
          <p:nvPr userDrawn="1"/>
        </p:nvGrpSpPr>
        <p:grpSpPr bwMode="auto">
          <a:xfrm>
            <a:off x="11281250" y="6356350"/>
            <a:ext cx="303055" cy="311150"/>
            <a:chOff x="7110" y="4004"/>
            <a:chExt cx="191" cy="196"/>
          </a:xfrm>
        </p:grpSpPr>
        <p:sp>
          <p:nvSpPr>
            <p:cNvPr id="12" name="Freeform 5">
              <a:extLst>
                <a:ext uri="{FF2B5EF4-FFF2-40B4-BE49-F238E27FC236}">
                  <a16:creationId xmlns:a16="http://schemas.microsoft.com/office/drawing/2014/main" id="{64D7419B-F1DF-4C19-922C-3EBD8C0B319C}"/>
                </a:ext>
              </a:extLst>
            </p:cNvPr>
            <p:cNvSpPr>
              <a:spLocks/>
            </p:cNvSpPr>
            <p:nvPr userDrawn="1"/>
          </p:nvSpPr>
          <p:spPr bwMode="auto">
            <a:xfrm>
              <a:off x="7110" y="4004"/>
              <a:ext cx="191" cy="70"/>
            </a:xfrm>
            <a:custGeom>
              <a:avLst/>
              <a:gdLst>
                <a:gd name="T0" fmla="*/ 191 w 191"/>
                <a:gd name="T1" fmla="*/ 0 h 70"/>
                <a:gd name="T2" fmla="*/ 0 w 191"/>
                <a:gd name="T3" fmla="*/ 70 h 70"/>
                <a:gd name="T4" fmla="*/ 191 w 191"/>
                <a:gd name="T5" fmla="*/ 36 h 70"/>
                <a:gd name="T6" fmla="*/ 191 w 191"/>
                <a:gd name="T7" fmla="*/ 0 h 70"/>
              </a:gdLst>
              <a:ahLst/>
              <a:cxnLst>
                <a:cxn ang="0">
                  <a:pos x="T0" y="T1"/>
                </a:cxn>
                <a:cxn ang="0">
                  <a:pos x="T2" y="T3"/>
                </a:cxn>
                <a:cxn ang="0">
                  <a:pos x="T4" y="T5"/>
                </a:cxn>
                <a:cxn ang="0">
                  <a:pos x="T6" y="T7"/>
                </a:cxn>
              </a:cxnLst>
              <a:rect l="0" t="0" r="r" b="b"/>
              <a:pathLst>
                <a:path w="191" h="70">
                  <a:moveTo>
                    <a:pt x="191" y="0"/>
                  </a:moveTo>
                  <a:lnTo>
                    <a:pt x="0" y="70"/>
                  </a:lnTo>
                  <a:lnTo>
                    <a:pt x="191" y="36"/>
                  </a:lnTo>
                  <a:lnTo>
                    <a:pt x="191"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sp>
          <p:nvSpPr>
            <p:cNvPr id="13" name="Freeform 6">
              <a:extLst>
                <a:ext uri="{FF2B5EF4-FFF2-40B4-BE49-F238E27FC236}">
                  <a16:creationId xmlns:a16="http://schemas.microsoft.com/office/drawing/2014/main" id="{2A863B94-D64E-4855-9DAA-5978958B5CD9}"/>
                </a:ext>
              </a:extLst>
            </p:cNvPr>
            <p:cNvSpPr>
              <a:spLocks/>
            </p:cNvSpPr>
            <p:nvPr userDrawn="1"/>
          </p:nvSpPr>
          <p:spPr bwMode="auto">
            <a:xfrm>
              <a:off x="7111" y="4103"/>
              <a:ext cx="78" cy="97"/>
            </a:xfrm>
            <a:custGeom>
              <a:avLst/>
              <a:gdLst>
                <a:gd name="T0" fmla="*/ 30 w 78"/>
                <a:gd name="T1" fmla="*/ 58 h 97"/>
                <a:gd name="T2" fmla="*/ 65 w 78"/>
                <a:gd name="T3" fmla="*/ 58 h 97"/>
                <a:gd name="T4" fmla="*/ 65 w 78"/>
                <a:gd name="T5" fmla="*/ 38 h 97"/>
                <a:gd name="T6" fmla="*/ 30 w 78"/>
                <a:gd name="T7" fmla="*/ 38 h 97"/>
                <a:gd name="T8" fmla="*/ 30 w 78"/>
                <a:gd name="T9" fmla="*/ 22 h 97"/>
                <a:gd name="T10" fmla="*/ 68 w 78"/>
                <a:gd name="T11" fmla="*/ 22 h 97"/>
                <a:gd name="T12" fmla="*/ 55 w 78"/>
                <a:gd name="T13" fmla="*/ 0 h 97"/>
                <a:gd name="T14" fmla="*/ 0 w 78"/>
                <a:gd name="T15" fmla="*/ 0 h 97"/>
                <a:gd name="T16" fmla="*/ 0 w 78"/>
                <a:gd name="T17" fmla="*/ 97 h 97"/>
                <a:gd name="T18" fmla="*/ 78 w 78"/>
                <a:gd name="T19" fmla="*/ 97 h 97"/>
                <a:gd name="T20" fmla="*/ 78 w 78"/>
                <a:gd name="T21" fmla="*/ 74 h 97"/>
                <a:gd name="T22" fmla="*/ 30 w 78"/>
                <a:gd name="T23" fmla="*/ 74 h 97"/>
                <a:gd name="T24" fmla="*/ 30 w 78"/>
                <a:gd name="T25" fmla="*/ 5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97">
                  <a:moveTo>
                    <a:pt x="30" y="58"/>
                  </a:moveTo>
                  <a:lnTo>
                    <a:pt x="65" y="58"/>
                  </a:lnTo>
                  <a:lnTo>
                    <a:pt x="65" y="38"/>
                  </a:lnTo>
                  <a:lnTo>
                    <a:pt x="30" y="38"/>
                  </a:lnTo>
                  <a:lnTo>
                    <a:pt x="30" y="22"/>
                  </a:lnTo>
                  <a:lnTo>
                    <a:pt x="68" y="22"/>
                  </a:lnTo>
                  <a:lnTo>
                    <a:pt x="55" y="0"/>
                  </a:lnTo>
                  <a:lnTo>
                    <a:pt x="0" y="0"/>
                  </a:lnTo>
                  <a:lnTo>
                    <a:pt x="0" y="97"/>
                  </a:lnTo>
                  <a:lnTo>
                    <a:pt x="78" y="97"/>
                  </a:lnTo>
                  <a:lnTo>
                    <a:pt x="78" y="74"/>
                  </a:lnTo>
                  <a:lnTo>
                    <a:pt x="30" y="74"/>
                  </a:lnTo>
                  <a:lnTo>
                    <a:pt x="30" y="58"/>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sp>
          <p:nvSpPr>
            <p:cNvPr id="18" name="Freeform 7">
              <a:extLst>
                <a:ext uri="{FF2B5EF4-FFF2-40B4-BE49-F238E27FC236}">
                  <a16:creationId xmlns:a16="http://schemas.microsoft.com/office/drawing/2014/main" id="{BFD46C41-2EF7-4391-9B7B-6E41B810673B}"/>
                </a:ext>
              </a:extLst>
            </p:cNvPr>
            <p:cNvSpPr>
              <a:spLocks/>
            </p:cNvSpPr>
            <p:nvPr userDrawn="1"/>
          </p:nvSpPr>
          <p:spPr bwMode="auto">
            <a:xfrm>
              <a:off x="7176" y="4103"/>
              <a:ext cx="96" cy="97"/>
            </a:xfrm>
            <a:custGeom>
              <a:avLst/>
              <a:gdLst>
                <a:gd name="T0" fmla="*/ 64 w 96"/>
                <a:gd name="T1" fmla="*/ 0 h 97"/>
                <a:gd name="T2" fmla="*/ 48 w 96"/>
                <a:gd name="T3" fmla="*/ 32 h 97"/>
                <a:gd name="T4" fmla="*/ 32 w 96"/>
                <a:gd name="T5" fmla="*/ 0 h 97"/>
                <a:gd name="T6" fmla="*/ 0 w 96"/>
                <a:gd name="T7" fmla="*/ 0 h 97"/>
                <a:gd name="T8" fmla="*/ 33 w 96"/>
                <a:gd name="T9" fmla="*/ 58 h 97"/>
                <a:gd name="T10" fmla="*/ 33 w 96"/>
                <a:gd name="T11" fmla="*/ 97 h 97"/>
                <a:gd name="T12" fmla="*/ 62 w 96"/>
                <a:gd name="T13" fmla="*/ 97 h 97"/>
                <a:gd name="T14" fmla="*/ 62 w 96"/>
                <a:gd name="T15" fmla="*/ 58 h 97"/>
                <a:gd name="T16" fmla="*/ 96 w 96"/>
                <a:gd name="T17" fmla="*/ 0 h 97"/>
                <a:gd name="T18" fmla="*/ 64 w 96"/>
                <a:gd name="T19"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7">
                  <a:moveTo>
                    <a:pt x="64" y="0"/>
                  </a:moveTo>
                  <a:lnTo>
                    <a:pt x="48" y="32"/>
                  </a:lnTo>
                  <a:lnTo>
                    <a:pt x="32" y="0"/>
                  </a:lnTo>
                  <a:lnTo>
                    <a:pt x="0" y="0"/>
                  </a:lnTo>
                  <a:lnTo>
                    <a:pt x="33" y="58"/>
                  </a:lnTo>
                  <a:lnTo>
                    <a:pt x="33" y="97"/>
                  </a:lnTo>
                  <a:lnTo>
                    <a:pt x="62" y="97"/>
                  </a:lnTo>
                  <a:lnTo>
                    <a:pt x="62" y="58"/>
                  </a:lnTo>
                  <a:lnTo>
                    <a:pt x="96" y="0"/>
                  </a:lnTo>
                  <a:lnTo>
                    <a:pt x="64" y="0"/>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grpSp>
      <p:sp>
        <p:nvSpPr>
          <p:cNvPr id="24" name="Slide Number Placeholder 4">
            <a:extLst>
              <a:ext uri="{FF2B5EF4-FFF2-40B4-BE49-F238E27FC236}">
                <a16:creationId xmlns:a16="http://schemas.microsoft.com/office/drawing/2014/main" id="{54C949B8-F086-409A-B3B2-6F402FCC20FB}"/>
              </a:ext>
            </a:extLst>
          </p:cNvPr>
          <p:cNvSpPr txBox="1">
            <a:spLocks/>
          </p:cNvSpPr>
          <p:nvPr userDrawn="1"/>
        </p:nvSpPr>
        <p:spPr>
          <a:xfrm>
            <a:off x="609283" y="6530236"/>
            <a:ext cx="662721" cy="180000"/>
          </a:xfrm>
          <a:prstGeom prst="rect">
            <a:avLst/>
          </a:prstGeom>
        </p:spPr>
        <p:txBody>
          <a:bodyPr lIns="0"/>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dirty="0">
                <a:solidFill>
                  <a:schemeClr val="bg1"/>
                </a:solidFill>
              </a:rPr>
              <a:t>Page </a:t>
            </a:r>
            <a:fld id="{D5B76411-544C-4F9A-8EDE-9EEB2BD21F95}" type="slidenum">
              <a:rPr lang="en-IN" sz="800" smtClean="0">
                <a:solidFill>
                  <a:schemeClr val="bg1"/>
                </a:solidFill>
              </a:rPr>
              <a:t>‹#›</a:t>
            </a:fld>
            <a:endParaRPr sz="800" dirty="0">
              <a:solidFill>
                <a:schemeClr val="bg1"/>
              </a:solidFill>
            </a:endParaRPr>
          </a:p>
        </p:txBody>
      </p:sp>
      <p:sp>
        <p:nvSpPr>
          <p:cNvPr id="4" name="Rectangle 3">
            <a:extLst>
              <a:ext uri="{FF2B5EF4-FFF2-40B4-BE49-F238E27FC236}">
                <a16:creationId xmlns:a16="http://schemas.microsoft.com/office/drawing/2014/main" id="{2FB2278C-0081-3FA5-7A18-C64AED48D174}"/>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5" name="Picture 4" descr="A picture containing text&#10;&#10;Description automatically generated">
            <a:extLst>
              <a:ext uri="{FF2B5EF4-FFF2-40B4-BE49-F238E27FC236}">
                <a16:creationId xmlns:a16="http://schemas.microsoft.com/office/drawing/2014/main" id="{76ED870A-A5C4-AFDF-7F57-C6C7687B4F3B}"/>
              </a:ext>
            </a:extLst>
          </p:cNvPr>
          <p:cNvPicPr>
            <a:picLocks noChangeAspect="1"/>
          </p:cNvPicPr>
          <p:nvPr userDrawn="1"/>
        </p:nvPicPr>
        <p:blipFill>
          <a:blip r:embed="rId8"/>
          <a:srcRect b="17035"/>
          <a:stretch>
            <a:fillRect/>
          </a:stretch>
        </p:blipFill>
        <p:spPr>
          <a:xfrm>
            <a:off x="728136" y="6285018"/>
            <a:ext cx="766614" cy="485930"/>
          </a:xfrm>
          <a:prstGeom prst="rect">
            <a:avLst/>
          </a:prstGeom>
          <a:noFill/>
          <a:ln cap="flat">
            <a:noFill/>
          </a:ln>
        </p:spPr>
      </p:pic>
      <p:sp>
        <p:nvSpPr>
          <p:cNvPr id="6" name="Footer Placeholder 4">
            <a:extLst>
              <a:ext uri="{FF2B5EF4-FFF2-40B4-BE49-F238E27FC236}">
                <a16:creationId xmlns:a16="http://schemas.microsoft.com/office/drawing/2014/main" id="{8D9C8413-2BCE-0D19-8722-45A25DC479AF}"/>
              </a:ext>
            </a:extLst>
          </p:cNvPr>
          <p:cNvSpPr txBox="1">
            <a:spLocks noGrp="1"/>
          </p:cNvSpPr>
          <p:nvPr>
            <p:ph type="ftr" sz="quarter" idx="3"/>
          </p:nvPr>
        </p:nvSpPr>
        <p:spPr>
          <a:xfrm>
            <a:off x="8382323" y="6451046"/>
            <a:ext cx="2496257" cy="270433"/>
          </a:xfrm>
          <a:prstGeom prst="rect">
            <a:avLst/>
          </a:prstGeo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7" name="Slide Number Placeholder 5">
            <a:extLst>
              <a:ext uri="{FF2B5EF4-FFF2-40B4-BE49-F238E27FC236}">
                <a16:creationId xmlns:a16="http://schemas.microsoft.com/office/drawing/2014/main" id="{DE19C4E6-45A2-D095-C811-767A2B00EEAE}"/>
              </a:ext>
            </a:extLst>
          </p:cNvPr>
          <p:cNvSpPr txBox="1">
            <a:spLocks noGrp="1"/>
          </p:cNvSpPr>
          <p:nvPr>
            <p:ph type="sldNum" sz="quarter" idx="4"/>
          </p:nvPr>
        </p:nvSpPr>
        <p:spPr>
          <a:xfrm>
            <a:off x="11080379" y="6422370"/>
            <a:ext cx="484001" cy="299109"/>
          </a:xfrm>
          <a:prstGeom prst="rect">
            <a:avLst/>
          </a:prstGeom>
        </p:spPr>
        <p:txBody>
          <a:bodyPr lIns="0" tIns="0" rIns="0" bIns="0" anchor="t"/>
          <a:lstStyle>
            <a:lvl1pPr>
              <a:defRPr sz="1000">
                <a:solidFill>
                  <a:srgbClr val="FFFFFF"/>
                </a:solidFill>
                <a:latin typeface="Raleway Light" pitchFamily="34"/>
              </a:defRPr>
            </a:lvl1pPr>
          </a:lstStyle>
          <a:p>
            <a:r>
              <a:rPr lang="en-IN" dirty="0"/>
              <a:t>1</a:t>
            </a:r>
          </a:p>
        </p:txBody>
      </p:sp>
    </p:spTree>
    <p:extLst>
      <p:ext uri="{BB962C8B-B14F-4D97-AF65-F5344CB8AC3E}">
        <p14:creationId xmlns:p14="http://schemas.microsoft.com/office/powerpoint/2010/main" val="1786709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Lst>
  <p:hf sldNum="0" hdr="0" dt="0"/>
  <p:txStyles>
    <p:titleStyle>
      <a:lvl1pPr algn="l" defTabSz="913943" rtl="0" eaLnBrk="1" latinLnBrk="0" hangingPunct="1">
        <a:lnSpc>
          <a:spcPct val="85000"/>
        </a:lnSpc>
        <a:spcBef>
          <a:spcPct val="0"/>
        </a:spcBef>
        <a:buNone/>
        <a:defRPr sz="2399" b="0" kern="1200">
          <a:solidFill>
            <a:schemeClr val="bg1"/>
          </a:solidFill>
          <a:latin typeface="EYInterstate Light" panose="02000506000000020004" pitchFamily="2" charset="0"/>
          <a:ea typeface="+mj-ea"/>
          <a:cs typeface="Arial" pitchFamily="34" charset="0"/>
        </a:defRPr>
      </a:lvl1pPr>
    </p:titleStyle>
    <p:bodyStyle>
      <a:lvl1pPr marL="356438" indent="-356438" algn="l" defTabSz="913943" rtl="0" eaLnBrk="1" latinLnBrk="0" hangingPunct="1">
        <a:spcBef>
          <a:spcPct val="20000"/>
        </a:spcBef>
        <a:buClrTx/>
        <a:buSzPct val="110000"/>
        <a:buFont typeface="EYInterstate Light" panose="02000506000000020004" pitchFamily="2" charset="0"/>
        <a:buChar char="•"/>
        <a:defRPr sz="1999" kern="1200">
          <a:solidFill>
            <a:schemeClr val="bg1"/>
          </a:solidFill>
          <a:latin typeface="EYInterstate Light" panose="02000506000000020004" pitchFamily="2" charset="0"/>
          <a:ea typeface="+mn-ea"/>
          <a:cs typeface="+mn-cs"/>
        </a:defRPr>
      </a:lvl1pPr>
      <a:lvl2pPr marL="712875" indent="-356438" algn="l" defTabSz="913943" rtl="0" eaLnBrk="1" latinLnBrk="0" hangingPunct="1">
        <a:spcBef>
          <a:spcPct val="20000"/>
        </a:spcBef>
        <a:buClrTx/>
        <a:buSzPct val="110000"/>
        <a:buFont typeface="EYInterstate Light" panose="02000506000000020004" pitchFamily="2" charset="0"/>
        <a:buChar char="•"/>
        <a:defRPr sz="1799" kern="1200">
          <a:solidFill>
            <a:schemeClr val="bg1"/>
          </a:solidFill>
          <a:latin typeface="EYInterstate Light" panose="02000506000000020004" pitchFamily="2" charset="0"/>
          <a:ea typeface="+mn-ea"/>
          <a:cs typeface="+mn-cs"/>
        </a:defRPr>
      </a:lvl2pPr>
      <a:lvl3pPr marL="1069313" indent="-356438" algn="l" defTabSz="913943" rtl="0" eaLnBrk="1" latinLnBrk="0" hangingPunct="1">
        <a:spcBef>
          <a:spcPct val="20000"/>
        </a:spcBef>
        <a:buClrTx/>
        <a:buSzPct val="110000"/>
        <a:buFont typeface="EYInterstate Light" panose="02000506000000020004" pitchFamily="2" charset="0"/>
        <a:buChar char="•"/>
        <a:defRPr sz="1599" kern="1200">
          <a:solidFill>
            <a:schemeClr val="bg1"/>
          </a:solidFill>
          <a:latin typeface="EYInterstate Light" panose="02000506000000020004" pitchFamily="2" charset="0"/>
          <a:ea typeface="+mn-ea"/>
          <a:cs typeface="+mn-cs"/>
        </a:defRPr>
      </a:lvl3pPr>
      <a:lvl4pPr marL="1425751" indent="-356438" algn="l" defTabSz="913943" rtl="0" eaLnBrk="1" latinLnBrk="0" hangingPunct="1">
        <a:spcBef>
          <a:spcPct val="20000"/>
        </a:spcBef>
        <a:buClrTx/>
        <a:buSzPct val="110000"/>
        <a:buFont typeface="EYInterstate Light" panose="02000506000000020004" pitchFamily="2" charset="0"/>
        <a:buChar char="•"/>
        <a:defRPr sz="1399" kern="1200">
          <a:solidFill>
            <a:schemeClr val="bg1"/>
          </a:solidFill>
          <a:latin typeface="EYInterstate Light" panose="02000506000000020004" pitchFamily="2" charset="0"/>
          <a:ea typeface="+mn-ea"/>
          <a:cs typeface="+mn-cs"/>
        </a:defRPr>
      </a:lvl4pPr>
      <a:lvl5pPr marL="1782188" indent="-356438" algn="l" defTabSz="913943" rtl="0" eaLnBrk="1" latinLnBrk="0" hangingPunct="1">
        <a:spcBef>
          <a:spcPct val="20000"/>
        </a:spcBef>
        <a:buClrTx/>
        <a:buSzPct val="110000"/>
        <a:buFont typeface="EYInterstate Light" panose="02000506000000020004" pitchFamily="2" charset="0"/>
        <a:buChar char="•"/>
        <a:defRPr sz="1199" kern="1200">
          <a:solidFill>
            <a:schemeClr val="bg1"/>
          </a:solidFill>
          <a:latin typeface="EYInterstate Light" panose="02000506000000020004" pitchFamily="2" charset="0"/>
          <a:ea typeface="+mn-ea"/>
          <a:cs typeface="+mn-cs"/>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943" rtl="0" eaLnBrk="1" latinLnBrk="0" hangingPunct="1">
        <a:defRPr sz="1799" kern="1200">
          <a:solidFill>
            <a:schemeClr val="tx1"/>
          </a:solidFill>
          <a:latin typeface="+mn-lt"/>
          <a:ea typeface="+mn-ea"/>
          <a:cs typeface="+mn-cs"/>
        </a:defRPr>
      </a:lvl1pPr>
      <a:lvl2pPr marL="456971" algn="l" defTabSz="913943" rtl="0" eaLnBrk="1" latinLnBrk="0" hangingPunct="1">
        <a:defRPr sz="1799" kern="1200">
          <a:solidFill>
            <a:schemeClr val="tx1"/>
          </a:solidFill>
          <a:latin typeface="+mn-lt"/>
          <a:ea typeface="+mn-ea"/>
          <a:cs typeface="+mn-cs"/>
        </a:defRPr>
      </a:lvl2pPr>
      <a:lvl3pPr marL="913943" algn="l" defTabSz="913943" rtl="0" eaLnBrk="1" latinLnBrk="0" hangingPunct="1">
        <a:defRPr sz="1799" kern="1200">
          <a:solidFill>
            <a:schemeClr val="tx1"/>
          </a:solidFill>
          <a:latin typeface="+mn-lt"/>
          <a:ea typeface="+mn-ea"/>
          <a:cs typeface="+mn-cs"/>
        </a:defRPr>
      </a:lvl3pPr>
      <a:lvl4pPr marL="1370914" algn="l" defTabSz="913943" rtl="0" eaLnBrk="1" latinLnBrk="0" hangingPunct="1">
        <a:defRPr sz="1799" kern="1200">
          <a:solidFill>
            <a:schemeClr val="tx1"/>
          </a:solidFill>
          <a:latin typeface="+mn-lt"/>
          <a:ea typeface="+mn-ea"/>
          <a:cs typeface="+mn-cs"/>
        </a:defRPr>
      </a:lvl4pPr>
      <a:lvl5pPr marL="1827886" algn="l" defTabSz="913943" rtl="0" eaLnBrk="1" latinLnBrk="0" hangingPunct="1">
        <a:defRPr sz="1799" kern="1200">
          <a:solidFill>
            <a:schemeClr val="tx1"/>
          </a:solidFill>
          <a:latin typeface="+mn-lt"/>
          <a:ea typeface="+mn-ea"/>
          <a:cs typeface="+mn-cs"/>
        </a:defRPr>
      </a:lvl5pPr>
      <a:lvl6pPr marL="2284857" algn="l" defTabSz="913943" rtl="0" eaLnBrk="1" latinLnBrk="0" hangingPunct="1">
        <a:defRPr sz="1799" kern="1200">
          <a:solidFill>
            <a:schemeClr val="tx1"/>
          </a:solidFill>
          <a:latin typeface="+mn-lt"/>
          <a:ea typeface="+mn-ea"/>
          <a:cs typeface="+mn-cs"/>
        </a:defRPr>
      </a:lvl6pPr>
      <a:lvl7pPr marL="2741828" algn="l" defTabSz="913943" rtl="0" eaLnBrk="1" latinLnBrk="0" hangingPunct="1">
        <a:defRPr sz="1799" kern="1200">
          <a:solidFill>
            <a:schemeClr val="tx1"/>
          </a:solidFill>
          <a:latin typeface="+mn-lt"/>
          <a:ea typeface="+mn-ea"/>
          <a:cs typeface="+mn-cs"/>
        </a:defRPr>
      </a:lvl7pPr>
      <a:lvl8pPr marL="3198800" algn="l" defTabSz="913943" rtl="0" eaLnBrk="1" latinLnBrk="0" hangingPunct="1">
        <a:defRPr sz="1799" kern="1200">
          <a:solidFill>
            <a:schemeClr val="tx1"/>
          </a:solidFill>
          <a:latin typeface="+mn-lt"/>
          <a:ea typeface="+mn-ea"/>
          <a:cs typeface="+mn-cs"/>
        </a:defRPr>
      </a:lvl8pPr>
      <a:lvl9pPr marL="3655771" algn="l" defTabSz="91394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864">
          <p15:clr>
            <a:srgbClr val="F26B43"/>
          </p15:clr>
        </p15:guide>
        <p15:guide id="2" pos="386">
          <p15:clr>
            <a:srgbClr val="F26B43"/>
          </p15:clr>
        </p15:guide>
        <p15:guide id="3" pos="7303">
          <p15:clr>
            <a:srgbClr val="F26B43"/>
          </p15:clr>
        </p15:guide>
        <p15:guide id="4" orient="horz" pos="6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813">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FFE0B89D-2F99-7A32-8A9E-C38F5A1DD751}"/>
              </a:ext>
            </a:extLst>
          </p:cNvPr>
          <p:cNvSpPr txBox="1">
            <a:spLocks noGrp="1"/>
          </p:cNvSpPr>
          <p:nvPr>
            <p:ph type="title"/>
          </p:nvPr>
        </p:nvSpPr>
        <p:spPr>
          <a:xfrm>
            <a:off x="718169" y="2157261"/>
            <a:ext cx="10755657" cy="2260915"/>
          </a:xfrm>
        </p:spPr>
        <p:txBody>
          <a:bodyPr anchorCtr="1">
            <a:noAutofit/>
          </a:bodyPr>
          <a:lstStyle/>
          <a:p>
            <a:pPr marL="7620" algn="ctr">
              <a:lnSpc>
                <a:spcPct val="100000"/>
              </a:lnSpc>
            </a:pPr>
            <a:r>
              <a:rPr lang="en-IN" dirty="0">
                <a:latin typeface="Arial"/>
              </a:rPr>
              <a:t>	Attachment III-1: ERM </a:t>
            </a:r>
            <a:r>
              <a:rPr lang="en-US" dirty="0">
                <a:latin typeface="Arial"/>
              </a:rPr>
              <a:t>Prioritized Risks &amp; Action Plans Briefing PowerPoint Template</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400" b="0" dirty="0">
                <a:latin typeface="Arial"/>
              </a:rPr>
              <a:t>December 2024 | Version 1.0</a:t>
            </a:r>
            <a:endParaRPr lang="en-US" sz="2800" b="0" dirty="0">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ERM Program Accomplishments &amp; Activities</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t>[Include recent accomplishments of the ERM program such as conduction of workshops, interviews, update to risk register, identification of new risks, etc.]</a:t>
            </a:r>
          </a:p>
        </p:txBody>
      </p:sp>
    </p:spTree>
    <p:extLst>
      <p:ext uri="{BB962C8B-B14F-4D97-AF65-F5344CB8AC3E}">
        <p14:creationId xmlns:p14="http://schemas.microsoft.com/office/powerpoint/2010/main" val="4072516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Risk Assessment Results Summary</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[Include overview of risks identified and prioritized based on assessment, critical risks that need to be addressed due to significant impacts, etc.]</a:t>
            </a:r>
          </a:p>
        </p:txBody>
      </p:sp>
    </p:spTree>
    <p:extLst>
      <p:ext uri="{BB962C8B-B14F-4D97-AF65-F5344CB8AC3E}">
        <p14:creationId xmlns:p14="http://schemas.microsoft.com/office/powerpoint/2010/main" val="402049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Risk Assessment Results – Risk Register</a:t>
            </a:r>
          </a:p>
        </p:txBody>
      </p:sp>
      <p:pic>
        <p:nvPicPr>
          <p:cNvPr id="8" name="Picture 7">
            <a:extLst>
              <a:ext uri="{FF2B5EF4-FFF2-40B4-BE49-F238E27FC236}">
                <a16:creationId xmlns:a16="http://schemas.microsoft.com/office/drawing/2014/main" id="{31008536-75FF-7D2F-7586-8DB27A082E28}"/>
              </a:ext>
            </a:extLst>
          </p:cNvPr>
          <p:cNvPicPr>
            <a:picLocks noChangeAspect="1"/>
          </p:cNvPicPr>
          <p:nvPr/>
        </p:nvPicPr>
        <p:blipFill>
          <a:blip r:embed="rId3"/>
          <a:stretch>
            <a:fillRect/>
          </a:stretch>
        </p:blipFill>
        <p:spPr>
          <a:xfrm>
            <a:off x="412866" y="1155647"/>
            <a:ext cx="11366267" cy="4792102"/>
          </a:xfrm>
          <a:prstGeom prst="rect">
            <a:avLst/>
          </a:prstGeom>
        </p:spPr>
      </p:pic>
    </p:spTree>
    <p:extLst>
      <p:ext uri="{BB962C8B-B14F-4D97-AF65-F5344CB8AC3E}">
        <p14:creationId xmlns:p14="http://schemas.microsoft.com/office/powerpoint/2010/main" val="21162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Risk Assessment Results – Heat Map</a:t>
            </a:r>
          </a:p>
        </p:txBody>
      </p:sp>
      <p:graphicFrame>
        <p:nvGraphicFramePr>
          <p:cNvPr id="8" name="Content Placeholder 7">
            <a:extLst>
              <a:ext uri="{FF2B5EF4-FFF2-40B4-BE49-F238E27FC236}">
                <a16:creationId xmlns:a16="http://schemas.microsoft.com/office/drawing/2014/main" id="{708D4125-E079-6336-7EC2-AFF5756622E0}"/>
              </a:ext>
            </a:extLst>
          </p:cNvPr>
          <p:cNvGraphicFramePr>
            <a:graphicFrameLocks noGrp="1"/>
          </p:cNvGraphicFramePr>
          <p:nvPr>
            <p:ph idx="1"/>
            <p:extLst>
              <p:ext uri="{D42A27DB-BD31-4B8C-83A1-F6EECF244321}">
                <p14:modId xmlns:p14="http://schemas.microsoft.com/office/powerpoint/2010/main" val="1674450698"/>
              </p:ext>
            </p:extLst>
          </p:nvPr>
        </p:nvGraphicFramePr>
        <p:xfrm>
          <a:off x="2134235" y="1595388"/>
          <a:ext cx="7923529" cy="3908317"/>
        </p:xfrm>
        <a:graphic>
          <a:graphicData uri="http://schemas.openxmlformats.org/drawingml/2006/table">
            <a:tbl>
              <a:tblPr firstRow="1" firstCol="1" bandRow="1"/>
              <a:tblGrid>
                <a:gridCol w="1166135">
                  <a:extLst>
                    <a:ext uri="{9D8B030D-6E8A-4147-A177-3AD203B41FA5}">
                      <a16:colId xmlns:a16="http://schemas.microsoft.com/office/drawing/2014/main" val="4040410745"/>
                    </a:ext>
                  </a:extLst>
                </a:gridCol>
                <a:gridCol w="1206038">
                  <a:extLst>
                    <a:ext uri="{9D8B030D-6E8A-4147-A177-3AD203B41FA5}">
                      <a16:colId xmlns:a16="http://schemas.microsoft.com/office/drawing/2014/main" val="3187243203"/>
                    </a:ext>
                  </a:extLst>
                </a:gridCol>
                <a:gridCol w="1206038">
                  <a:extLst>
                    <a:ext uri="{9D8B030D-6E8A-4147-A177-3AD203B41FA5}">
                      <a16:colId xmlns:a16="http://schemas.microsoft.com/office/drawing/2014/main" val="1939651258"/>
                    </a:ext>
                  </a:extLst>
                </a:gridCol>
                <a:gridCol w="844159">
                  <a:extLst>
                    <a:ext uri="{9D8B030D-6E8A-4147-A177-3AD203B41FA5}">
                      <a16:colId xmlns:a16="http://schemas.microsoft.com/office/drawing/2014/main" val="2370036729"/>
                    </a:ext>
                  </a:extLst>
                </a:gridCol>
                <a:gridCol w="844159">
                  <a:extLst>
                    <a:ext uri="{9D8B030D-6E8A-4147-A177-3AD203B41FA5}">
                      <a16:colId xmlns:a16="http://schemas.microsoft.com/office/drawing/2014/main" val="1275676433"/>
                    </a:ext>
                  </a:extLst>
                </a:gridCol>
                <a:gridCol w="1328500">
                  <a:extLst>
                    <a:ext uri="{9D8B030D-6E8A-4147-A177-3AD203B41FA5}">
                      <a16:colId xmlns:a16="http://schemas.microsoft.com/office/drawing/2014/main" val="993919315"/>
                    </a:ext>
                  </a:extLst>
                </a:gridCol>
                <a:gridCol w="1328500">
                  <a:extLst>
                    <a:ext uri="{9D8B030D-6E8A-4147-A177-3AD203B41FA5}">
                      <a16:colId xmlns:a16="http://schemas.microsoft.com/office/drawing/2014/main" val="4139157410"/>
                    </a:ext>
                  </a:extLst>
                </a:gridCol>
              </a:tblGrid>
              <a:tr h="499742">
                <a:tc>
                  <a:txBody>
                    <a:bodyPr/>
                    <a:lstStyle/>
                    <a:p>
                      <a:pPr>
                        <a:lnSpc>
                          <a:spcPct val="107000"/>
                        </a:lnSpc>
                      </a:pPr>
                      <a:endParaRPr lang="en-US" sz="1100" kern="100">
                        <a:effectLst/>
                        <a:latin typeface="Aptos" panose="020B00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gridSpan="6">
                  <a:txBody>
                    <a:bodyPr/>
                    <a:lstStyle/>
                    <a:p>
                      <a:pPr marL="0" marR="0" algn="ct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Likelihood</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93900777"/>
                  </a:ext>
                </a:extLst>
              </a:tr>
              <a:tr h="739385">
                <a:tc rowSpan="6">
                  <a:txBody>
                    <a:bodyPr/>
                    <a:lstStyle/>
                    <a:p>
                      <a:pPr marL="0" marR="0" algn="ctr">
                        <a:lnSpc>
                          <a:spcPct val="107000"/>
                        </a:lnSpc>
                        <a:spcBef>
                          <a:spcPts val="0"/>
                        </a:spcBef>
                        <a:spcAft>
                          <a:spcPts val="0"/>
                        </a:spcAft>
                      </a:pPr>
                      <a:r>
                        <a:rPr lang="en-US" sz="1100" b="1"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Impact</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vert="vert27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nSpc>
                          <a:spcPct val="107000"/>
                        </a:lnSpc>
                      </a:pPr>
                      <a:endParaRPr lang="en-US" sz="1100" kern="100">
                        <a:effectLst/>
                        <a:latin typeface="Aptos" panose="020B0004020202020204" pitchFamily="34" charset="0"/>
                      </a:endParaRPr>
                    </a:p>
                  </a:txBody>
                  <a:tcPr marL="68580" marR="6858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(Very Unlikely)</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(Unlikely)</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(Possible)</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 (Likely)</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(Almost Certain)</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3132732"/>
                  </a:ext>
                </a:extLst>
              </a:tr>
              <a:tr h="533838">
                <a:tc vMerge="1">
                  <a:txBody>
                    <a:bodyPr/>
                    <a:lstStyle/>
                    <a:p>
                      <a:endParaRPr lang="en-US"/>
                    </a:p>
                  </a:txBody>
                  <a:tcPr/>
                </a:tc>
                <a:tc>
                  <a:txBody>
                    <a:bodyPr/>
                    <a:lstStyle/>
                    <a:p>
                      <a:pPr marL="0" marR="0">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 (Catastrophic)</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0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R002</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9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1200" kern="100">
                          <a:solidFill>
                            <a:srgbClr val="FFFFFF"/>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1200" kern="100">
                          <a:solidFill>
                            <a:srgbClr val="FFFFFF"/>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051529537"/>
                  </a:ext>
                </a:extLst>
              </a:tr>
              <a:tr h="533838">
                <a:tc vMerge="1">
                  <a:txBody>
                    <a:bodyPr/>
                    <a:lstStyle/>
                    <a:p>
                      <a:endParaRPr lang="en-US"/>
                    </a:p>
                  </a:txBody>
                  <a:tcPr/>
                </a:tc>
                <a:tc>
                  <a:txBody>
                    <a:bodyPr/>
                    <a:lstStyle/>
                    <a:p>
                      <a:pPr marL="0" marR="0">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 (Major)</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0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R001</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1200" kern="100">
                          <a:solidFill>
                            <a:srgbClr val="FFFFFF"/>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tc>
                  <a:txBody>
                    <a:bodyPr/>
                    <a:lstStyle/>
                    <a:p>
                      <a:pPr marL="0" marR="0">
                        <a:lnSpc>
                          <a:spcPct val="107000"/>
                        </a:lnSpc>
                        <a:spcBef>
                          <a:spcPts val="0"/>
                        </a:spcBef>
                        <a:spcAft>
                          <a:spcPts val="0"/>
                        </a:spcAft>
                      </a:pPr>
                      <a:r>
                        <a:rPr lang="en-US" sz="1200" kern="100">
                          <a:solidFill>
                            <a:srgbClr val="FFFFFF"/>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145295297"/>
                  </a:ext>
                </a:extLst>
              </a:tr>
              <a:tr h="533838">
                <a:tc vMerge="1">
                  <a:txBody>
                    <a:bodyPr/>
                    <a:lstStyle/>
                    <a:p>
                      <a:endParaRPr lang="en-US"/>
                    </a:p>
                  </a:txBody>
                  <a:tcPr/>
                </a:tc>
                <a:tc>
                  <a:txBody>
                    <a:bodyPr/>
                    <a:lstStyle/>
                    <a:p>
                      <a:pPr marL="0" marR="0">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 (Moderate)</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1200" kern="100">
                          <a:solidFill>
                            <a:srgbClr val="FFFFFF"/>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1981042755"/>
                  </a:ext>
                </a:extLst>
              </a:tr>
              <a:tr h="533838">
                <a:tc vMerge="1">
                  <a:txBody>
                    <a:bodyPr/>
                    <a:lstStyle/>
                    <a:p>
                      <a:endParaRPr lang="en-US"/>
                    </a:p>
                  </a:txBody>
                  <a:tcPr/>
                </a:tc>
                <a:tc>
                  <a:txBody>
                    <a:bodyPr/>
                    <a:lstStyle/>
                    <a:p>
                      <a:pPr marL="0" marR="0">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 (Minor)</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0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R003</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tc>
                  <a:txBody>
                    <a:bodyPr/>
                    <a:lstStyle/>
                    <a:p>
                      <a:pPr marL="0" marR="0">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61906702"/>
                  </a:ext>
                </a:extLst>
              </a:tr>
              <a:tr h="533838">
                <a:tc vMerge="1">
                  <a:txBody>
                    <a:bodyPr/>
                    <a:lstStyle/>
                    <a:p>
                      <a:endParaRPr lang="en-US"/>
                    </a:p>
                  </a:txBody>
                  <a:tcPr/>
                </a:tc>
                <a:tc>
                  <a:txBody>
                    <a:bodyPr/>
                    <a:lstStyle/>
                    <a:p>
                      <a:pPr marL="0" marR="0">
                        <a:lnSpc>
                          <a:spcPct val="107000"/>
                        </a:lnSpc>
                        <a:spcBef>
                          <a:spcPts val="0"/>
                        </a:spcBef>
                        <a:spcAft>
                          <a:spcPts val="0"/>
                        </a:spcAft>
                      </a:pPr>
                      <a:r>
                        <a:rPr lang="en-US" sz="1000" kern="1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(Negligible)</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905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9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a:noFill/>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92D050"/>
                    </a:solidFill>
                  </a:tcPr>
                </a:tc>
                <a:tc>
                  <a:txBody>
                    <a:bodyPr/>
                    <a:lstStyle/>
                    <a:p>
                      <a:pPr marL="0" marR="0">
                        <a:lnSpc>
                          <a:spcPct val="107000"/>
                        </a:lnSpc>
                        <a:spcBef>
                          <a:spcPts val="0"/>
                        </a:spcBef>
                        <a:spcAft>
                          <a:spcPts val="0"/>
                        </a:spcAft>
                      </a:pPr>
                      <a:r>
                        <a:rPr lang="en-US" sz="1200" kern="100" dirty="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US" sz="1100" kern="1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a:noFill/>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318998788"/>
                  </a:ext>
                </a:extLst>
              </a:tr>
            </a:tbl>
          </a:graphicData>
        </a:graphic>
      </p:graphicFrame>
    </p:spTree>
    <p:extLst>
      <p:ext uri="{BB962C8B-B14F-4D97-AF65-F5344CB8AC3E}">
        <p14:creationId xmlns:p14="http://schemas.microsoft.com/office/powerpoint/2010/main" val="46399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Understanding Cost-Benefit Analysis in Risk Mitigation</a:t>
            </a:r>
          </a:p>
        </p:txBody>
      </p:sp>
      <p:sp>
        <p:nvSpPr>
          <p:cNvPr id="3" name="Content Placeholder 2">
            <a:extLst>
              <a:ext uri="{FF2B5EF4-FFF2-40B4-BE49-F238E27FC236}">
                <a16:creationId xmlns:a16="http://schemas.microsoft.com/office/drawing/2014/main" id="{89152403-4410-DE3E-CEB5-BB30A40D6DAC}"/>
              </a:ext>
            </a:extLst>
          </p:cNvPr>
          <p:cNvSpPr>
            <a:spLocks noGrp="1"/>
          </p:cNvSpPr>
          <p:nvPr>
            <p:ph idx="1"/>
          </p:nvPr>
        </p:nvSpPr>
        <p:spPr>
          <a:xfrm>
            <a:off x="838203" y="1690687"/>
            <a:ext cx="10515600" cy="1018223"/>
          </a:xfrm>
        </p:spPr>
        <p:txBody>
          <a:bodyPr>
            <a:normAutofit fontScale="92500" lnSpcReduction="20000"/>
          </a:bodyPr>
          <a:lstStyle/>
          <a:p>
            <a:pPr marL="0" indent="0">
              <a:buNone/>
            </a:pPr>
            <a:r>
              <a:rPr lang="en-US" dirty="0">
                <a:latin typeface="Arial" panose="020B0604020202020204" pitchFamily="34" charset="0"/>
                <a:cs typeface="Arial" panose="020B0604020202020204" pitchFamily="34" charset="0"/>
              </a:rPr>
              <a:t>Purpose of cost-benefit analysis, or CBA, in risk mitigation is to </a:t>
            </a:r>
            <a:r>
              <a:rPr lang="en-US" b="1" i="1" dirty="0">
                <a:latin typeface="Arial" panose="020B0604020202020204" pitchFamily="34" charset="0"/>
                <a:cs typeface="Arial" panose="020B0604020202020204" pitchFamily="34" charset="0"/>
              </a:rPr>
              <a:t>evaluate the financial and strategic implications of mitigation options to prioritize the most effective actions</a:t>
            </a:r>
          </a:p>
        </p:txBody>
      </p:sp>
      <p:graphicFrame>
        <p:nvGraphicFramePr>
          <p:cNvPr id="4" name="Diagram 3">
            <a:extLst>
              <a:ext uri="{FF2B5EF4-FFF2-40B4-BE49-F238E27FC236}">
                <a16:creationId xmlns:a16="http://schemas.microsoft.com/office/drawing/2014/main" id="{BB22ED95-B2BF-2D1C-CFF4-D65333C695F8}"/>
              </a:ext>
            </a:extLst>
          </p:cNvPr>
          <p:cNvGraphicFramePr/>
          <p:nvPr>
            <p:extLst>
              <p:ext uri="{D42A27DB-BD31-4B8C-83A1-F6EECF244321}">
                <p14:modId xmlns:p14="http://schemas.microsoft.com/office/powerpoint/2010/main" val="1702877344"/>
              </p:ext>
            </p:extLst>
          </p:nvPr>
        </p:nvGraphicFramePr>
        <p:xfrm>
          <a:off x="2987675" y="2560320"/>
          <a:ext cx="6216650" cy="34294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53058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Applying CBA to Identified Risks</a:t>
            </a:r>
          </a:p>
        </p:txBody>
      </p:sp>
      <p:graphicFrame>
        <p:nvGraphicFramePr>
          <p:cNvPr id="6" name="Content Placeholder 5">
            <a:extLst>
              <a:ext uri="{FF2B5EF4-FFF2-40B4-BE49-F238E27FC236}">
                <a16:creationId xmlns:a16="http://schemas.microsoft.com/office/drawing/2014/main" id="{529634DF-2E40-2E12-EA9A-8A725831930B}"/>
              </a:ext>
            </a:extLst>
          </p:cNvPr>
          <p:cNvGraphicFramePr>
            <a:graphicFrameLocks noGrp="1"/>
          </p:cNvGraphicFramePr>
          <p:nvPr>
            <p:ph idx="1"/>
            <p:extLst>
              <p:ext uri="{D42A27DB-BD31-4B8C-83A1-F6EECF244321}">
                <p14:modId xmlns:p14="http://schemas.microsoft.com/office/powerpoint/2010/main" val="3948769802"/>
              </p:ext>
            </p:extLst>
          </p:nvPr>
        </p:nvGraphicFramePr>
        <p:xfrm>
          <a:off x="215265" y="1325881"/>
          <a:ext cx="11761470" cy="4596910"/>
        </p:xfrm>
        <a:graphic>
          <a:graphicData uri="http://schemas.openxmlformats.org/drawingml/2006/table">
            <a:tbl>
              <a:tblPr firstRow="1" bandRow="1">
                <a:tableStyleId>{69012ECD-51FC-41F1-AA8D-1B2483CD663E}</a:tableStyleId>
              </a:tblPr>
              <a:tblGrid>
                <a:gridCol w="914400">
                  <a:extLst>
                    <a:ext uri="{9D8B030D-6E8A-4147-A177-3AD203B41FA5}">
                      <a16:colId xmlns:a16="http://schemas.microsoft.com/office/drawing/2014/main" val="1598522883"/>
                    </a:ext>
                  </a:extLst>
                </a:gridCol>
                <a:gridCol w="2025015">
                  <a:extLst>
                    <a:ext uri="{9D8B030D-6E8A-4147-A177-3AD203B41FA5}">
                      <a16:colId xmlns:a16="http://schemas.microsoft.com/office/drawing/2014/main" val="3310122052"/>
                    </a:ext>
                  </a:extLst>
                </a:gridCol>
                <a:gridCol w="1417320">
                  <a:extLst>
                    <a:ext uri="{9D8B030D-6E8A-4147-A177-3AD203B41FA5}">
                      <a16:colId xmlns:a16="http://schemas.microsoft.com/office/drawing/2014/main" val="2111029785"/>
                    </a:ext>
                  </a:extLst>
                </a:gridCol>
                <a:gridCol w="1965960">
                  <a:extLst>
                    <a:ext uri="{9D8B030D-6E8A-4147-A177-3AD203B41FA5}">
                      <a16:colId xmlns:a16="http://schemas.microsoft.com/office/drawing/2014/main" val="1752186386"/>
                    </a:ext>
                  </a:extLst>
                </a:gridCol>
                <a:gridCol w="1668780">
                  <a:extLst>
                    <a:ext uri="{9D8B030D-6E8A-4147-A177-3AD203B41FA5}">
                      <a16:colId xmlns:a16="http://schemas.microsoft.com/office/drawing/2014/main" val="3254335823"/>
                    </a:ext>
                  </a:extLst>
                </a:gridCol>
                <a:gridCol w="2103120">
                  <a:extLst>
                    <a:ext uri="{9D8B030D-6E8A-4147-A177-3AD203B41FA5}">
                      <a16:colId xmlns:a16="http://schemas.microsoft.com/office/drawing/2014/main" val="2112676880"/>
                    </a:ext>
                  </a:extLst>
                </a:gridCol>
                <a:gridCol w="1666875">
                  <a:extLst>
                    <a:ext uri="{9D8B030D-6E8A-4147-A177-3AD203B41FA5}">
                      <a16:colId xmlns:a16="http://schemas.microsoft.com/office/drawing/2014/main" val="538556359"/>
                    </a:ext>
                  </a:extLst>
                </a:gridCol>
              </a:tblGrid>
              <a:tr h="586208">
                <a:tc>
                  <a:txBody>
                    <a:bodyPr/>
                    <a:lstStyle/>
                    <a:p>
                      <a:pPr algn="ctr"/>
                      <a:r>
                        <a:rPr lang="en-US" dirty="0">
                          <a:latin typeface="Arial" panose="020B0604020202020204" pitchFamily="34" charset="0"/>
                          <a:cs typeface="Arial" panose="020B0604020202020204" pitchFamily="34" charset="0"/>
                        </a:rPr>
                        <a:t>Risk ID</a:t>
                      </a:r>
                    </a:p>
                  </a:txBody>
                  <a:tcPr anchor="ctr"/>
                </a:tc>
                <a:tc>
                  <a:txBody>
                    <a:bodyPr/>
                    <a:lstStyle/>
                    <a:p>
                      <a:pPr algn="ctr"/>
                      <a:r>
                        <a:rPr lang="en-US" dirty="0">
                          <a:latin typeface="Arial" panose="020B0604020202020204" pitchFamily="34" charset="0"/>
                          <a:cs typeface="Arial" panose="020B0604020202020204" pitchFamily="34" charset="0"/>
                        </a:rPr>
                        <a:t>Risk Description</a:t>
                      </a:r>
                    </a:p>
                  </a:txBody>
                  <a:tcPr anchor="ctr"/>
                </a:tc>
                <a:tc>
                  <a:txBody>
                    <a:bodyPr/>
                    <a:lstStyle/>
                    <a:p>
                      <a:pPr algn="ctr"/>
                      <a:r>
                        <a:rPr lang="en-US" dirty="0">
                          <a:latin typeface="Arial" panose="020B0604020202020204" pitchFamily="34" charset="0"/>
                          <a:cs typeface="Arial" panose="020B0604020202020204" pitchFamily="34" charset="0"/>
                        </a:rPr>
                        <a:t>Risk Category</a:t>
                      </a:r>
                    </a:p>
                  </a:txBody>
                  <a:tcPr anchor="ctr"/>
                </a:tc>
                <a:tc>
                  <a:txBody>
                    <a:bodyPr/>
                    <a:lstStyle/>
                    <a:p>
                      <a:pPr algn="ctr"/>
                      <a:r>
                        <a:rPr lang="en-US" dirty="0">
                          <a:latin typeface="Arial" panose="020B0604020202020204" pitchFamily="34" charset="0"/>
                          <a:cs typeface="Arial" panose="020B0604020202020204" pitchFamily="34" charset="0"/>
                        </a:rPr>
                        <a:t>Mitigation Options</a:t>
                      </a:r>
                    </a:p>
                  </a:txBody>
                  <a:tcPr anchor="ctr"/>
                </a:tc>
                <a:tc>
                  <a:txBody>
                    <a:bodyPr/>
                    <a:lstStyle/>
                    <a:p>
                      <a:pPr algn="ctr"/>
                      <a:r>
                        <a:rPr lang="en-US" dirty="0">
                          <a:latin typeface="Arial" panose="020B0604020202020204" pitchFamily="34" charset="0"/>
                          <a:cs typeface="Arial" panose="020B0604020202020204" pitchFamily="34" charset="0"/>
                        </a:rPr>
                        <a:t>Cost</a:t>
                      </a:r>
                    </a:p>
                  </a:txBody>
                  <a:tcPr anchor="ctr"/>
                </a:tc>
                <a:tc>
                  <a:txBody>
                    <a:bodyPr/>
                    <a:lstStyle/>
                    <a:p>
                      <a:pPr algn="ctr"/>
                      <a:r>
                        <a:rPr lang="en-US" dirty="0">
                          <a:latin typeface="Arial" panose="020B0604020202020204" pitchFamily="34" charset="0"/>
                          <a:cs typeface="Arial" panose="020B0604020202020204" pitchFamily="34" charset="0"/>
                        </a:rPr>
                        <a:t>Benefit</a:t>
                      </a:r>
                    </a:p>
                  </a:txBody>
                  <a:tcPr anchor="ctr"/>
                </a:tc>
                <a:tc>
                  <a:txBody>
                    <a:bodyPr/>
                    <a:lstStyle/>
                    <a:p>
                      <a:pPr algn="ctr"/>
                      <a:r>
                        <a:rPr lang="en-US" dirty="0">
                          <a:latin typeface="Arial" panose="020B0604020202020204" pitchFamily="34" charset="0"/>
                          <a:cs typeface="Arial" panose="020B0604020202020204" pitchFamily="34" charset="0"/>
                        </a:rPr>
                        <a:t>Net Benefit</a:t>
                      </a:r>
                    </a:p>
                  </a:txBody>
                  <a:tcPr anchor="ctr"/>
                </a:tc>
                <a:extLst>
                  <a:ext uri="{0D108BD9-81ED-4DB2-BD59-A6C34878D82A}">
                    <a16:rowId xmlns:a16="http://schemas.microsoft.com/office/drawing/2014/main" val="3141277016"/>
                  </a:ext>
                </a:extLst>
              </a:tr>
              <a:tr h="1039357">
                <a:tc rowSpan="2">
                  <a:txBody>
                    <a:bodyPr/>
                    <a:lstStyle/>
                    <a:p>
                      <a:r>
                        <a:rPr lang="en-US" dirty="0">
                          <a:latin typeface="Arial" panose="020B0604020202020204" pitchFamily="34" charset="0"/>
                          <a:cs typeface="Arial" panose="020B0604020202020204" pitchFamily="34" charset="0"/>
                        </a:rPr>
                        <a:t>R001</a:t>
                      </a:r>
                    </a:p>
                  </a:txBody>
                  <a:tcPr anchor="ctr"/>
                </a:tc>
                <a:tc rowSpan="2">
                  <a:txBody>
                    <a:bodyPr/>
                    <a:lstStyle/>
                    <a:p>
                      <a:r>
                        <a:rPr lang="en-US" dirty="0">
                          <a:latin typeface="Arial" panose="020B0604020202020204" pitchFamily="34" charset="0"/>
                          <a:cs typeface="Arial" panose="020B0604020202020204" pitchFamily="34" charset="0"/>
                        </a:rPr>
                        <a:t>Critical equipment malfunction leading to operational disruptions</a:t>
                      </a:r>
                    </a:p>
                  </a:txBody>
                  <a:tcPr anchor="ctr"/>
                </a:tc>
                <a:tc rowSpan="2">
                  <a:txBody>
                    <a:bodyPr/>
                    <a:lstStyle/>
                    <a:p>
                      <a:r>
                        <a:rPr lang="en-US" dirty="0">
                          <a:latin typeface="Arial" panose="020B0604020202020204" pitchFamily="34" charset="0"/>
                          <a:cs typeface="Arial" panose="020B0604020202020204" pitchFamily="34" charset="0"/>
                        </a:rPr>
                        <a:t>Operational</a:t>
                      </a:r>
                    </a:p>
                  </a:txBody>
                  <a:tcPr anchor="ctr"/>
                </a:tc>
                <a:tc>
                  <a:txBody>
                    <a:bodyPr/>
                    <a:lstStyle/>
                    <a:p>
                      <a:r>
                        <a:rPr lang="en-US" dirty="0">
                          <a:latin typeface="Arial" panose="020B0604020202020204" pitchFamily="34" charset="0"/>
                          <a:cs typeface="Arial" panose="020B0604020202020204" pitchFamily="34" charset="0"/>
                        </a:rPr>
                        <a:t>Regular maintenance schedule</a:t>
                      </a:r>
                    </a:p>
                  </a:txBody>
                  <a:tcPr anchor="ctr"/>
                </a:tc>
                <a:tc>
                  <a:txBody>
                    <a:bodyPr/>
                    <a:lstStyle/>
                    <a:p>
                      <a:r>
                        <a:rPr lang="en-US" dirty="0">
                          <a:latin typeface="Arial" panose="020B0604020202020204" pitchFamily="34" charset="0"/>
                          <a:cs typeface="Arial" panose="020B0604020202020204" pitchFamily="34" charset="0"/>
                        </a:rPr>
                        <a:t>$500K/year</a:t>
                      </a:r>
                    </a:p>
                  </a:txBody>
                  <a:tcPr anchor="ctr"/>
                </a:tc>
                <a:tc>
                  <a:txBody>
                    <a:bodyPr/>
                    <a:lstStyle/>
                    <a:p>
                      <a:r>
                        <a:rPr lang="en-US" dirty="0">
                          <a:latin typeface="Arial" panose="020B0604020202020204" pitchFamily="34" charset="0"/>
                          <a:cs typeface="Arial" panose="020B0604020202020204" pitchFamily="34" charset="0"/>
                        </a:rPr>
                        <a:t>Avoid $2M/year in repair and downtime costs</a:t>
                      </a:r>
                    </a:p>
                  </a:txBody>
                  <a:tcPr anchor="ctr"/>
                </a:tc>
                <a:tc>
                  <a:txBody>
                    <a:bodyPr/>
                    <a:lstStyle/>
                    <a:p>
                      <a:r>
                        <a:rPr lang="en-US" dirty="0">
                          <a:latin typeface="Arial" panose="020B0604020202020204" pitchFamily="34" charset="0"/>
                          <a:cs typeface="Arial" panose="020B0604020202020204" pitchFamily="34" charset="0"/>
                        </a:rPr>
                        <a:t>+$1.5M/year</a:t>
                      </a:r>
                    </a:p>
                  </a:txBody>
                  <a:tcPr anchor="ctr"/>
                </a:tc>
                <a:extLst>
                  <a:ext uri="{0D108BD9-81ED-4DB2-BD59-A6C34878D82A}">
                    <a16:rowId xmlns:a16="http://schemas.microsoft.com/office/drawing/2014/main" val="831191072"/>
                  </a:ext>
                </a:extLst>
              </a:tr>
              <a:tr h="837441">
                <a:tc vMerge="1">
                  <a:txBody>
                    <a:bodyPr/>
                    <a:lstStyle/>
                    <a:p>
                      <a:endParaRPr lang="en-US" dirty="0"/>
                    </a:p>
                  </a:txBody>
                  <a:tcPr anchor="ctr"/>
                </a:tc>
                <a:tc vMerge="1">
                  <a:txBody>
                    <a:bodyPr/>
                    <a:lstStyle/>
                    <a:p>
                      <a:endParaRPr lang="en-US" dirty="0"/>
                    </a:p>
                  </a:txBody>
                  <a:tcPr anchor="ctr"/>
                </a:tc>
                <a:tc vMerge="1">
                  <a:txBody>
                    <a:bodyPr/>
                    <a:lstStyle/>
                    <a:p>
                      <a:endParaRPr lang="en-US" dirty="0"/>
                    </a:p>
                  </a:txBody>
                  <a:tcPr anchor="ctr"/>
                </a:tc>
                <a:tc>
                  <a:txBody>
                    <a:bodyPr/>
                    <a:lstStyle/>
                    <a:p>
                      <a:r>
                        <a:rPr lang="en-US" dirty="0">
                          <a:latin typeface="Arial" panose="020B0604020202020204" pitchFamily="34" charset="0"/>
                          <a:cs typeface="Arial" panose="020B0604020202020204" pitchFamily="34" charset="0"/>
                        </a:rPr>
                        <a:t>Replace aging equipment</a:t>
                      </a:r>
                    </a:p>
                  </a:txBody>
                  <a:tcPr anchor="ctr"/>
                </a:tc>
                <a:tc>
                  <a:txBody>
                    <a:bodyPr/>
                    <a:lstStyle/>
                    <a:p>
                      <a:r>
                        <a:rPr lang="en-US" dirty="0">
                          <a:latin typeface="Arial" panose="020B0604020202020204" pitchFamily="34" charset="0"/>
                          <a:cs typeface="Arial" panose="020B0604020202020204" pitchFamily="34" charset="0"/>
                        </a:rPr>
                        <a:t>$5M (one-time)</a:t>
                      </a:r>
                    </a:p>
                  </a:txBody>
                  <a:tcPr anchor="ctr"/>
                </a:tc>
                <a:tc>
                  <a:txBody>
                    <a:bodyPr/>
                    <a:lstStyle/>
                    <a:p>
                      <a:r>
                        <a:rPr lang="en-US" dirty="0">
                          <a:latin typeface="Arial" panose="020B0604020202020204" pitchFamily="34" charset="0"/>
                          <a:cs typeface="Arial" panose="020B0604020202020204" pitchFamily="34" charset="0"/>
                        </a:rPr>
                        <a:t>Avoid $10M in repair costs over 5 years</a:t>
                      </a:r>
                    </a:p>
                  </a:txBody>
                  <a:tcPr anchor="ctr"/>
                </a:tc>
                <a:tc>
                  <a:txBody>
                    <a:bodyPr/>
                    <a:lstStyle/>
                    <a:p>
                      <a:r>
                        <a:rPr lang="en-US" dirty="0">
                          <a:latin typeface="Arial" panose="020B0604020202020204" pitchFamily="34" charset="0"/>
                          <a:cs typeface="Arial" panose="020B0604020202020204" pitchFamily="34" charset="0"/>
                        </a:rPr>
                        <a:t>+$5M over 5 years</a:t>
                      </a:r>
                    </a:p>
                  </a:txBody>
                  <a:tcPr anchor="ctr"/>
                </a:tc>
                <a:extLst>
                  <a:ext uri="{0D108BD9-81ED-4DB2-BD59-A6C34878D82A}">
                    <a16:rowId xmlns:a16="http://schemas.microsoft.com/office/drawing/2014/main" val="2758195031"/>
                  </a:ext>
                </a:extLst>
              </a:tr>
              <a:tr h="1088673">
                <a:tc rowSpan="2">
                  <a:txBody>
                    <a:bodyPr/>
                    <a:lstStyle/>
                    <a:p>
                      <a:r>
                        <a:rPr lang="en-US" dirty="0">
                          <a:latin typeface="Arial" panose="020B0604020202020204" pitchFamily="34" charset="0"/>
                          <a:cs typeface="Arial" panose="020B0604020202020204" pitchFamily="34" charset="0"/>
                        </a:rPr>
                        <a:t>R004</a:t>
                      </a:r>
                    </a:p>
                  </a:txBody>
                  <a:tcPr anchor="ctr">
                    <a:solidFill>
                      <a:schemeClr val="accent5">
                        <a:lumMod val="40000"/>
                        <a:lumOff val="60000"/>
                      </a:schemeClr>
                    </a:solidFill>
                  </a:tcPr>
                </a:tc>
                <a:tc rowSpan="2">
                  <a:txBody>
                    <a:bodyPr/>
                    <a:lstStyle/>
                    <a:p>
                      <a:r>
                        <a:rPr lang="en-US" dirty="0">
                          <a:latin typeface="Arial" panose="020B0604020202020204" pitchFamily="34" charset="0"/>
                          <a:cs typeface="Arial" panose="020B0604020202020204" pitchFamily="34" charset="0"/>
                        </a:rPr>
                        <a:t>Increased energy procurement costs</a:t>
                      </a:r>
                    </a:p>
                  </a:txBody>
                  <a:tcPr anchor="ctr">
                    <a:solidFill>
                      <a:schemeClr val="accent5">
                        <a:lumMod val="40000"/>
                        <a:lumOff val="60000"/>
                      </a:schemeClr>
                    </a:solidFill>
                  </a:tcPr>
                </a:tc>
                <a:tc rowSpan="2">
                  <a:txBody>
                    <a:bodyPr/>
                    <a:lstStyle/>
                    <a:p>
                      <a:r>
                        <a:rPr lang="en-US" dirty="0">
                          <a:latin typeface="Arial" panose="020B0604020202020204" pitchFamily="34" charset="0"/>
                          <a:cs typeface="Arial" panose="020B0604020202020204" pitchFamily="34" charset="0"/>
                        </a:rPr>
                        <a:t>Financial</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Long-term power purchase agreements</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$1M/year</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Stabilize costs, saving $2M/year in volatility</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+$1M/year</a:t>
                      </a:r>
                    </a:p>
                  </a:txBody>
                  <a:tcPr anchor="ctr">
                    <a:solidFill>
                      <a:schemeClr val="accent5">
                        <a:lumMod val="40000"/>
                        <a:lumOff val="60000"/>
                      </a:schemeClr>
                    </a:solidFill>
                  </a:tcPr>
                </a:tc>
                <a:extLst>
                  <a:ext uri="{0D108BD9-81ED-4DB2-BD59-A6C34878D82A}">
                    <a16:rowId xmlns:a16="http://schemas.microsoft.com/office/drawing/2014/main" val="473345335"/>
                  </a:ext>
                </a:extLst>
              </a:tr>
              <a:tr h="837441">
                <a:tc vMerge="1">
                  <a:txBody>
                    <a:bodyPr/>
                    <a:lstStyle/>
                    <a:p>
                      <a:endParaRPr lang="en-US" dirty="0"/>
                    </a:p>
                  </a:txBody>
                  <a:tcPr anchor="ctr"/>
                </a:tc>
                <a:tc vMerge="1">
                  <a:txBody>
                    <a:bodyPr/>
                    <a:lstStyle/>
                    <a:p>
                      <a:endParaRPr lang="en-US" dirty="0"/>
                    </a:p>
                  </a:txBody>
                  <a:tcPr anchor="ctr"/>
                </a:tc>
                <a:tc vMerge="1">
                  <a:txBody>
                    <a:bodyPr/>
                    <a:lstStyle/>
                    <a:p>
                      <a:endParaRPr lang="en-US" dirty="0"/>
                    </a:p>
                  </a:txBody>
                  <a:tcPr anchor="ctr"/>
                </a:tc>
                <a:tc>
                  <a:txBody>
                    <a:bodyPr/>
                    <a:lstStyle/>
                    <a:p>
                      <a:r>
                        <a:rPr lang="en-US" dirty="0">
                          <a:latin typeface="Arial" panose="020B0604020202020204" pitchFamily="34" charset="0"/>
                          <a:cs typeface="Arial" panose="020B0604020202020204" pitchFamily="34" charset="0"/>
                        </a:rPr>
                        <a:t>Invest in renewable generation</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$10M (one-time)</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Long-term savings of $20M over 10 years</a:t>
                      </a:r>
                    </a:p>
                  </a:txBody>
                  <a:tcPr anchor="ctr">
                    <a:solidFill>
                      <a:schemeClr val="accent5">
                        <a:lumMod val="40000"/>
                        <a:lumOff val="60000"/>
                      </a:schemeClr>
                    </a:solidFill>
                  </a:tcPr>
                </a:tc>
                <a:tc>
                  <a:txBody>
                    <a:bodyPr/>
                    <a:lstStyle/>
                    <a:p>
                      <a:r>
                        <a:rPr lang="en-US" dirty="0">
                          <a:latin typeface="Arial" panose="020B0604020202020204" pitchFamily="34" charset="0"/>
                          <a:cs typeface="Arial" panose="020B0604020202020204" pitchFamily="34" charset="0"/>
                        </a:rPr>
                        <a:t>+$10M over 10 years</a:t>
                      </a:r>
                    </a:p>
                  </a:txBody>
                  <a:tcPr anchor="ctr">
                    <a:solidFill>
                      <a:schemeClr val="accent5">
                        <a:lumMod val="40000"/>
                        <a:lumOff val="60000"/>
                      </a:schemeClr>
                    </a:solidFill>
                  </a:tcPr>
                </a:tc>
                <a:extLst>
                  <a:ext uri="{0D108BD9-81ED-4DB2-BD59-A6C34878D82A}">
                    <a16:rowId xmlns:a16="http://schemas.microsoft.com/office/drawing/2014/main" val="4008567214"/>
                  </a:ext>
                </a:extLst>
              </a:tr>
            </a:tbl>
          </a:graphicData>
        </a:graphic>
      </p:graphicFrame>
    </p:spTree>
    <p:extLst>
      <p:ext uri="{BB962C8B-B14F-4D97-AF65-F5344CB8AC3E}">
        <p14:creationId xmlns:p14="http://schemas.microsoft.com/office/powerpoint/2010/main" val="2119531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Recommended Actions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9152403-4410-DE3E-CEB5-BB30A40D6DAC}"/>
              </a:ext>
            </a:extLst>
          </p:cNvPr>
          <p:cNvSpPr>
            <a:spLocks noGrp="1"/>
          </p:cNvSpPr>
          <p:nvPr>
            <p:ph idx="1"/>
          </p:nvPr>
        </p:nvSpPr>
        <p:spPr>
          <a:xfrm>
            <a:off x="838203" y="1517017"/>
            <a:ext cx="10515600" cy="4351336"/>
          </a:xfrm>
        </p:spPr>
        <p:txBody>
          <a:bodyPr/>
          <a:lstStyle/>
          <a:p>
            <a:r>
              <a:rPr lang="en-US" dirty="0">
                <a:latin typeface="Arial" panose="020B0604020202020204" pitchFamily="34" charset="0"/>
                <a:cs typeface="Arial" panose="020B0604020202020204" pitchFamily="34" charset="0"/>
              </a:rPr>
              <a:t>[Insert high-level summary of recommended actions here to address most significant risks]</a:t>
            </a:r>
          </a:p>
        </p:txBody>
      </p:sp>
    </p:spTree>
    <p:extLst>
      <p:ext uri="{BB962C8B-B14F-4D97-AF65-F5344CB8AC3E}">
        <p14:creationId xmlns:p14="http://schemas.microsoft.com/office/powerpoint/2010/main" val="25470668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Mitigation Actions – Details</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89152403-4410-DE3E-CEB5-BB30A40D6DAC}"/>
              </a:ext>
            </a:extLst>
          </p:cNvPr>
          <p:cNvSpPr>
            <a:spLocks noGrp="1"/>
          </p:cNvSpPr>
          <p:nvPr>
            <p:ph idx="1"/>
          </p:nvPr>
        </p:nvSpPr>
        <p:spPr>
          <a:xfrm>
            <a:off x="838203" y="1517017"/>
            <a:ext cx="10515600" cy="4351336"/>
          </a:xfrm>
        </p:spPr>
        <p:txBody>
          <a:bodyPr/>
          <a:lstStyle/>
          <a:p>
            <a:r>
              <a:rPr lang="en-US" dirty="0">
                <a:latin typeface="Arial" panose="020B0604020202020204" pitchFamily="34" charset="0"/>
                <a:cs typeface="Arial" panose="020B0604020202020204" pitchFamily="34" charset="0"/>
              </a:rPr>
              <a:t>[Insert detail of the mitigation actions recommended addressing the most significant risks; include information on cost (if applicable), risk owners, timeline, next steps, etc.]</a:t>
            </a:r>
          </a:p>
        </p:txBody>
      </p:sp>
    </p:spTree>
    <p:extLst>
      <p:ext uri="{BB962C8B-B14F-4D97-AF65-F5344CB8AC3E}">
        <p14:creationId xmlns:p14="http://schemas.microsoft.com/office/powerpoint/2010/main" val="12694910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935B1DB-D9C2-C792-CB48-7DB3BDBF8361}"/>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Appendix: Types of Risk Treatments</a:t>
            </a:r>
          </a:p>
        </p:txBody>
      </p:sp>
      <p:sp>
        <p:nvSpPr>
          <p:cNvPr id="5" name="Content Placeholder 4">
            <a:extLst>
              <a:ext uri="{FF2B5EF4-FFF2-40B4-BE49-F238E27FC236}">
                <a16:creationId xmlns:a16="http://schemas.microsoft.com/office/drawing/2014/main" id="{FA65E55A-9CF3-E8D8-C3D2-05E1A1F3D98C}"/>
              </a:ext>
            </a:extLst>
          </p:cNvPr>
          <p:cNvSpPr>
            <a:spLocks noGrp="1"/>
          </p:cNvSpPr>
          <p:nvPr>
            <p:ph idx="1"/>
          </p:nvPr>
        </p:nvSpPr>
        <p:spPr>
          <a:xfrm>
            <a:off x="838197" y="1507173"/>
            <a:ext cx="10515600" cy="3843653"/>
          </a:xfrm>
        </p:spPr>
        <p:txBody>
          <a:bodyPr/>
          <a:lstStyle/>
          <a:p>
            <a:r>
              <a:rPr lang="en-US" dirty="0">
                <a:latin typeface="Arial" panose="020B0604020202020204" pitchFamily="34" charset="0"/>
                <a:cs typeface="Arial" panose="020B0604020202020204" pitchFamily="34" charset="0"/>
              </a:rPr>
              <a:t>Avoidance is discontinuing activities that generate high risks.</a:t>
            </a:r>
          </a:p>
          <a:p>
            <a:r>
              <a:rPr lang="en-US" dirty="0">
                <a:latin typeface="Arial" panose="020B0604020202020204" pitchFamily="34" charset="0"/>
                <a:cs typeface="Arial" panose="020B0604020202020204" pitchFamily="34" charset="0"/>
              </a:rPr>
              <a:t>Mitigation is implementing measures to reduce the risk’s likelihood or impact.</a:t>
            </a:r>
          </a:p>
          <a:p>
            <a:r>
              <a:rPr lang="en-US" dirty="0">
                <a:latin typeface="Arial" panose="020B0604020202020204" pitchFamily="34" charset="0"/>
                <a:cs typeface="Arial" panose="020B0604020202020204" pitchFamily="34" charset="0"/>
              </a:rPr>
              <a:t>Transfer is sharing the risk through insurance, contracts, or partnerships.</a:t>
            </a:r>
          </a:p>
          <a:p>
            <a:r>
              <a:rPr lang="en-US" dirty="0">
                <a:latin typeface="Arial" panose="020B0604020202020204" pitchFamily="34" charset="0"/>
                <a:cs typeface="Arial" panose="020B0604020202020204" pitchFamily="34" charset="0"/>
              </a:rPr>
              <a:t>Acceptance is choosing to retain the risk and prepare for its consequences.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978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0935B1DB-D9C2-C792-CB48-7DB3BDBF8361}"/>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Appendix: Detail of Prioritized Risks</a:t>
            </a:r>
          </a:p>
        </p:txBody>
      </p:sp>
      <p:sp>
        <p:nvSpPr>
          <p:cNvPr id="5" name="Content Placeholder 4">
            <a:extLst>
              <a:ext uri="{FF2B5EF4-FFF2-40B4-BE49-F238E27FC236}">
                <a16:creationId xmlns:a16="http://schemas.microsoft.com/office/drawing/2014/main" id="{FA65E55A-9CF3-E8D8-C3D2-05E1A1F3D98C}"/>
              </a:ext>
            </a:extLst>
          </p:cNvPr>
          <p:cNvSpPr>
            <a:spLocks noGrp="1"/>
          </p:cNvSpPr>
          <p:nvPr>
            <p:ph idx="1"/>
          </p:nvPr>
        </p:nvSpPr>
        <p:spPr>
          <a:xfrm>
            <a:off x="838197" y="1507173"/>
            <a:ext cx="10515600" cy="3843653"/>
          </a:xfrm>
        </p:spPr>
        <p:txBody>
          <a:bodyPr/>
          <a:lstStyle/>
          <a:p>
            <a:r>
              <a:rPr lang="en-US" dirty="0">
                <a:latin typeface="Arial" panose="020B0604020202020204" pitchFamily="34" charset="0"/>
                <a:cs typeface="Arial" panose="020B0604020202020204" pitchFamily="34" charset="0"/>
              </a:rPr>
              <a:t>[Include information on the risk owners, specific departments monitoring the risks, etc.]</a:t>
            </a:r>
          </a:p>
          <a:p>
            <a:r>
              <a:rPr lang="en-US" dirty="0">
                <a:latin typeface="Arial" panose="020B0604020202020204" pitchFamily="34" charset="0"/>
                <a:cs typeface="Arial" panose="020B0604020202020204" pitchFamily="34" charset="0"/>
              </a:rPr>
              <a:t>[It is helpful to include alignment of prioritized risks compared to similar-sized utility in the state/jurisdiction or in alignment with DOE state risk profile]</a:t>
            </a:r>
          </a:p>
        </p:txBody>
      </p:sp>
    </p:spTree>
    <p:extLst>
      <p:ext uri="{BB962C8B-B14F-4D97-AF65-F5344CB8AC3E}">
        <p14:creationId xmlns:p14="http://schemas.microsoft.com/office/powerpoint/2010/main" val="1690664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7E04-ECC7-2BAD-217B-CC8FA00B258B}"/>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Agenda</a:t>
            </a:r>
          </a:p>
        </p:txBody>
      </p:sp>
      <p:sp>
        <p:nvSpPr>
          <p:cNvPr id="3" name="Text Placeholder 2">
            <a:extLst>
              <a:ext uri="{FF2B5EF4-FFF2-40B4-BE49-F238E27FC236}">
                <a16:creationId xmlns:a16="http://schemas.microsoft.com/office/drawing/2014/main" id="{2DC74DA0-F296-E194-4C23-1B9FECB9269D}"/>
              </a:ext>
            </a:extLst>
          </p:cNvPr>
          <p:cNvSpPr>
            <a:spLocks noGrp="1"/>
          </p:cNvSpPr>
          <p:nvPr>
            <p:ph type="body" idx="4294967295"/>
          </p:nvPr>
        </p:nvSpPr>
        <p:spPr>
          <a:xfrm>
            <a:off x="728127" y="1705877"/>
            <a:ext cx="10755657" cy="4140192"/>
          </a:xfrm>
        </p:spPr>
        <p:txBody>
          <a:bodyPr/>
          <a:lstStyle/>
          <a:p>
            <a:r>
              <a:rPr lang="en-US" dirty="0">
                <a:latin typeface="Arial" panose="020B0604020202020204" pitchFamily="34" charset="0"/>
                <a:cs typeface="Arial" panose="020B0604020202020204" pitchFamily="34" charset="0"/>
              </a:rPr>
              <a:t>Utility’s ERM background</a:t>
            </a:r>
          </a:p>
          <a:p>
            <a:r>
              <a:rPr lang="en-US" dirty="0">
                <a:latin typeface="Arial" panose="020B0604020202020204" pitchFamily="34" charset="0"/>
                <a:cs typeface="Arial" panose="020B0604020202020204" pitchFamily="34" charset="0"/>
              </a:rPr>
              <a:t>Risk assessment results</a:t>
            </a:r>
          </a:p>
          <a:p>
            <a:r>
              <a:rPr lang="en-US" dirty="0">
                <a:latin typeface="Arial" panose="020B0604020202020204" pitchFamily="34" charset="0"/>
                <a:cs typeface="Arial" panose="020B0604020202020204" pitchFamily="34" charset="0"/>
              </a:rPr>
              <a:t>Utility’s risk tolerance levels and risk limits</a:t>
            </a:r>
          </a:p>
          <a:p>
            <a:r>
              <a:rPr lang="en-US" dirty="0">
                <a:latin typeface="Arial" panose="020B0604020202020204" pitchFamily="34" charset="0"/>
                <a:cs typeface="Arial" panose="020B0604020202020204" pitchFamily="34" charset="0"/>
              </a:rPr>
              <a:t>ERM program accomplishments and activities</a:t>
            </a:r>
          </a:p>
          <a:p>
            <a:r>
              <a:rPr lang="en-US" dirty="0">
                <a:latin typeface="Arial" panose="020B0604020202020204" pitchFamily="34" charset="0"/>
                <a:cs typeface="Arial" panose="020B0604020202020204" pitchFamily="34" charset="0"/>
              </a:rPr>
              <a:t>Review of utility’s prioritized risks</a:t>
            </a:r>
          </a:p>
          <a:p>
            <a:r>
              <a:rPr lang="en-US" dirty="0">
                <a:latin typeface="Arial" panose="020B0604020202020204" pitchFamily="34" charset="0"/>
                <a:cs typeface="Arial" panose="020B0604020202020204" pitchFamily="34" charset="0"/>
              </a:rPr>
              <a:t>Recommendations</a:t>
            </a:r>
          </a:p>
          <a:p>
            <a:r>
              <a:rPr lang="en-US" dirty="0">
                <a:latin typeface="Arial" panose="020B0604020202020204" pitchFamily="34" charset="0"/>
                <a:cs typeface="Arial" panose="020B0604020202020204" pitchFamily="34" charset="0"/>
              </a:rPr>
              <a:t>Next steps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8725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Vision &amp; Mission Statement/ERM Policy</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[Insert utility’s vision &amp; mission statement or ERM policy here]</a:t>
            </a:r>
          </a:p>
        </p:txBody>
      </p:sp>
    </p:spTree>
    <p:extLst>
      <p:ext uri="{BB962C8B-B14F-4D97-AF65-F5344CB8AC3E}">
        <p14:creationId xmlns:p14="http://schemas.microsoft.com/office/powerpoint/2010/main" val="279269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ERM Governance Structure</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[Insert utility’s ERM governance structure here]</a:t>
            </a:r>
          </a:p>
        </p:txBody>
      </p:sp>
    </p:spTree>
    <p:extLst>
      <p:ext uri="{BB962C8B-B14F-4D97-AF65-F5344CB8AC3E}">
        <p14:creationId xmlns:p14="http://schemas.microsoft.com/office/powerpoint/2010/main" val="11266757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ERM Approach</a:t>
            </a:r>
          </a:p>
        </p:txBody>
      </p:sp>
      <p:sp>
        <p:nvSpPr>
          <p:cNvPr id="3" name="TextBox 2">
            <a:extLst>
              <a:ext uri="{FF2B5EF4-FFF2-40B4-BE49-F238E27FC236}">
                <a16:creationId xmlns:a16="http://schemas.microsoft.com/office/drawing/2014/main" id="{AEF7A135-11D1-D7B8-7E0D-555347B1530E}"/>
              </a:ext>
            </a:extLst>
          </p:cNvPr>
          <p:cNvSpPr txBox="1"/>
          <p:nvPr/>
        </p:nvSpPr>
        <p:spPr>
          <a:xfrm>
            <a:off x="7859484" y="774020"/>
            <a:ext cx="3105016" cy="1079423"/>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spcBef>
                <a:spcPts val="600"/>
              </a:spcBef>
            </a:pPr>
            <a:r>
              <a:rPr lang="en-US" sz="1400" b="1" dirty="0">
                <a:latin typeface="Arial" panose="020B0604020202020204" pitchFamily="34" charset="0"/>
                <a:cs typeface="Arial" panose="020B0604020202020204" pitchFamily="34" charset="0"/>
              </a:rPr>
              <a:t>Identify</a:t>
            </a:r>
            <a:r>
              <a:rPr lang="en-US" sz="1400" dirty="0">
                <a:latin typeface="Arial" panose="020B0604020202020204" pitchFamily="34" charset="0"/>
                <a:cs typeface="Arial" panose="020B0604020202020204" pitchFamily="34" charset="0"/>
              </a:rPr>
              <a:t> and agree on risks and/or opportunities to the achievement of strategic goals and objectives </a:t>
            </a:r>
            <a:endParaRPr lang="en-US" sz="1400" b="1" dirty="0">
              <a:latin typeface="Arial" panose="020B0604020202020204" pitchFamily="34" charset="0"/>
              <a:cs typeface="Arial" panose="020B0604020202020204" pitchFamily="34" charset="0"/>
            </a:endParaRPr>
          </a:p>
          <a:p>
            <a:pPr defTabSz="432809">
              <a:spcBef>
                <a:spcPts val="600"/>
              </a:spcBef>
            </a:pPr>
            <a:r>
              <a:rPr lang="en-US" sz="1400" b="1" i="1" dirty="0">
                <a:latin typeface="Arial" panose="020B0604020202020204" pitchFamily="34" charset="0"/>
                <a:cs typeface="Arial" panose="020B0604020202020204" pitchFamily="34" charset="0"/>
              </a:rPr>
              <a:t>Occurs quarterly</a:t>
            </a:r>
          </a:p>
        </p:txBody>
      </p:sp>
      <p:sp>
        <p:nvSpPr>
          <p:cNvPr id="6" name="TextBox 5">
            <a:extLst>
              <a:ext uri="{FF2B5EF4-FFF2-40B4-BE49-F238E27FC236}">
                <a16:creationId xmlns:a16="http://schemas.microsoft.com/office/drawing/2014/main" id="{4441FD89-A717-7CEF-19A8-09DCDA781D67}"/>
              </a:ext>
            </a:extLst>
          </p:cNvPr>
          <p:cNvSpPr txBox="1"/>
          <p:nvPr/>
        </p:nvSpPr>
        <p:spPr>
          <a:xfrm>
            <a:off x="8310864" y="2474314"/>
            <a:ext cx="3130745"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defPPr>
              <a:defRPr lang="en-US"/>
            </a:defPPr>
            <a:lvl1pPr defTabSz="432809">
              <a:spcBef>
                <a:spcPts val="600"/>
              </a:spcBef>
              <a:defRPr sz="1400" b="1">
                <a:solidFill>
                  <a:schemeClr val="tx2"/>
                </a:solidFill>
                <a:latin typeface="EYInterstate Light" panose="02000506000000020004" pitchFamily="2" charset="0"/>
                <a:cs typeface="Arial" panose="020B0604020202020204" pitchFamily="34" charset="0"/>
              </a:defRPr>
            </a:lvl1pPr>
          </a:lstStyle>
          <a:p>
            <a:r>
              <a:rPr lang="en-US" dirty="0">
                <a:solidFill>
                  <a:schemeClr val="tx1"/>
                </a:solidFill>
                <a:latin typeface="Arial" panose="020B0604020202020204" pitchFamily="34" charset="0"/>
              </a:rPr>
              <a:t>Assess </a:t>
            </a:r>
            <a:r>
              <a:rPr lang="en-US" b="0" dirty="0">
                <a:solidFill>
                  <a:schemeClr val="tx1"/>
                </a:solidFill>
                <a:latin typeface="Arial" panose="020B0604020202020204" pitchFamily="34" charset="0"/>
              </a:rPr>
              <a:t>risks against standard risk rating criteria to support qualitative risk prioritization for impact, likelihood, and management preparedness</a:t>
            </a:r>
          </a:p>
          <a:p>
            <a:pPr defTabSz="432809">
              <a:spcBef>
                <a:spcPts val="600"/>
              </a:spcBef>
            </a:pPr>
            <a:r>
              <a:rPr lang="en-US" sz="1400" b="1" i="1" dirty="0">
                <a:solidFill>
                  <a:schemeClr val="tx1"/>
                </a:solidFill>
                <a:latin typeface="Arial" panose="020B0604020202020204" pitchFamily="34" charset="0"/>
                <a:cs typeface="Arial" panose="020B0604020202020204" pitchFamily="34" charset="0"/>
              </a:rPr>
              <a:t>Occurs quarterly</a:t>
            </a:r>
          </a:p>
        </p:txBody>
      </p:sp>
      <p:sp>
        <p:nvSpPr>
          <p:cNvPr id="7" name="TextBox 6">
            <a:extLst>
              <a:ext uri="{FF2B5EF4-FFF2-40B4-BE49-F238E27FC236}">
                <a16:creationId xmlns:a16="http://schemas.microsoft.com/office/drawing/2014/main" id="{60AFFFD0-A690-EF34-EFE2-765D75E661E4}"/>
              </a:ext>
            </a:extLst>
          </p:cNvPr>
          <p:cNvSpPr txBox="1"/>
          <p:nvPr/>
        </p:nvSpPr>
        <p:spPr>
          <a:xfrm>
            <a:off x="7645524" y="4412223"/>
            <a:ext cx="3130745"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r>
              <a:rPr lang="en-US" sz="1400" dirty="0">
                <a:latin typeface="Arial" panose="020B0604020202020204" pitchFamily="34" charset="0"/>
                <a:cs typeface="Arial" panose="020B0604020202020204" pitchFamily="34" charset="0"/>
              </a:rPr>
              <a:t>Identify </a:t>
            </a:r>
            <a:r>
              <a:rPr lang="en-US" sz="1400" b="1" dirty="0">
                <a:latin typeface="Arial" panose="020B0604020202020204" pitchFamily="34" charset="0"/>
                <a:cs typeface="Arial" panose="020B0604020202020204" pitchFamily="34" charset="0"/>
              </a:rPr>
              <a:t>risk responses</a:t>
            </a:r>
            <a:r>
              <a:rPr lang="en-US" sz="1400" dirty="0">
                <a:latin typeface="Arial" panose="020B0604020202020204" pitchFamily="34" charset="0"/>
                <a:cs typeface="Arial" panose="020B0604020202020204" pitchFamily="34" charset="0"/>
              </a:rPr>
              <a:t> and adjust strategy to achieve or exceed performance objectives balanced to risk appetite</a:t>
            </a:r>
          </a:p>
          <a:p>
            <a:pPr defTabSz="432809">
              <a:spcBef>
                <a:spcPts val="600"/>
              </a:spcBef>
            </a:pPr>
            <a:r>
              <a:rPr lang="en-US" sz="1400" b="1" i="1" dirty="0">
                <a:latin typeface="Arial" panose="020B0604020202020204" pitchFamily="34" charset="0"/>
                <a:cs typeface="Arial" panose="020B0604020202020204" pitchFamily="34" charset="0"/>
              </a:rPr>
              <a:t>Ongoing</a:t>
            </a:r>
            <a:endParaRPr lang="en-US" sz="1400" b="1" dirty="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20000127-A4CF-6044-BFDB-425537A4163A}"/>
              </a:ext>
            </a:extLst>
          </p:cNvPr>
          <p:cNvSpPr txBox="1"/>
          <p:nvPr/>
        </p:nvSpPr>
        <p:spPr>
          <a:xfrm>
            <a:off x="567976" y="2531893"/>
            <a:ext cx="3846193"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spcBef>
                <a:spcPts val="600"/>
              </a:spcBef>
            </a:pPr>
            <a:r>
              <a:rPr lang="en-US" sz="1400" b="1" dirty="0">
                <a:latin typeface="Arial" panose="020B0604020202020204" pitchFamily="34" charset="0"/>
                <a:cs typeface="Arial" panose="020B0604020202020204" pitchFamily="34" charset="0"/>
              </a:rPr>
              <a:t>Monitor</a:t>
            </a:r>
            <a:r>
              <a:rPr lang="en-US" sz="1400" dirty="0">
                <a:latin typeface="Arial" panose="020B0604020202020204" pitchFamily="34" charset="0"/>
                <a:cs typeface="Arial" panose="020B0604020202020204" pitchFamily="34" charset="0"/>
              </a:rPr>
              <a:t> risk mitigation effectiveness using “leading,” not “lagging,” metrics; leverage defined acceptable risk tolerance and/or KRIs to inform risk escalations</a:t>
            </a:r>
          </a:p>
          <a:p>
            <a:pPr defTabSz="432809">
              <a:spcBef>
                <a:spcPts val="600"/>
              </a:spcBef>
            </a:pPr>
            <a:r>
              <a:rPr lang="en-US" sz="1400" b="1" i="1" dirty="0">
                <a:latin typeface="Arial" panose="020B0604020202020204" pitchFamily="34" charset="0"/>
                <a:cs typeface="Arial" panose="020B0604020202020204" pitchFamily="34" charset="0"/>
              </a:rPr>
              <a:t>Occurs biannually</a:t>
            </a:r>
          </a:p>
        </p:txBody>
      </p:sp>
      <p:sp>
        <p:nvSpPr>
          <p:cNvPr id="9" name="TextBox 8">
            <a:extLst>
              <a:ext uri="{FF2B5EF4-FFF2-40B4-BE49-F238E27FC236}">
                <a16:creationId xmlns:a16="http://schemas.microsoft.com/office/drawing/2014/main" id="{2AC14FCA-D046-D739-A2BD-770A9E25D2FA}"/>
              </a:ext>
            </a:extLst>
          </p:cNvPr>
          <p:cNvSpPr txBox="1"/>
          <p:nvPr/>
        </p:nvSpPr>
        <p:spPr>
          <a:xfrm>
            <a:off x="1907512" y="4456770"/>
            <a:ext cx="3590257"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spcBef>
                <a:spcPts val="600"/>
              </a:spcBef>
            </a:pPr>
            <a:r>
              <a:rPr lang="en-US" sz="1400" dirty="0">
                <a:latin typeface="Arial" panose="020B0604020202020204" pitchFamily="34" charset="0"/>
                <a:cs typeface="Arial" panose="020B0604020202020204" pitchFamily="34" charset="0"/>
              </a:rPr>
              <a:t>Provide a holistic risk portfolio</a:t>
            </a:r>
            <a:r>
              <a:rPr lang="en-US" sz="1400" b="1" dirty="0">
                <a:latin typeface="Arial" panose="020B0604020202020204" pitchFamily="34" charset="0"/>
                <a:cs typeface="Arial" panose="020B0604020202020204" pitchFamily="34" charset="0"/>
              </a:rPr>
              <a:t> report </a:t>
            </a:r>
            <a:r>
              <a:rPr lang="en-US" sz="1400" dirty="0">
                <a:latin typeface="Arial" panose="020B0604020202020204" pitchFamily="34" charset="0"/>
                <a:cs typeface="Arial" panose="020B0604020202020204" pitchFamily="34" charset="0"/>
              </a:rPr>
              <a:t>focused on achieving performance objectives and designed to enable management decision-making</a:t>
            </a:r>
          </a:p>
          <a:p>
            <a:pPr defTabSz="432809">
              <a:spcBef>
                <a:spcPts val="600"/>
              </a:spcBef>
            </a:pPr>
            <a:r>
              <a:rPr lang="en-US" sz="1400" b="1" i="1" dirty="0">
                <a:latin typeface="Arial" panose="020B0604020202020204" pitchFamily="34" charset="0"/>
                <a:cs typeface="Arial" panose="020B0604020202020204" pitchFamily="34" charset="0"/>
              </a:rPr>
              <a:t>Ongoing</a:t>
            </a:r>
          </a:p>
        </p:txBody>
      </p:sp>
      <p:grpSp>
        <p:nvGrpSpPr>
          <p:cNvPr id="10" name="Group 9">
            <a:extLst>
              <a:ext uri="{FF2B5EF4-FFF2-40B4-BE49-F238E27FC236}">
                <a16:creationId xmlns:a16="http://schemas.microsoft.com/office/drawing/2014/main" id="{CD236B66-078A-B990-9BDE-33DAC2F4D9A9}"/>
              </a:ext>
            </a:extLst>
          </p:cNvPr>
          <p:cNvGrpSpPr/>
          <p:nvPr/>
        </p:nvGrpSpPr>
        <p:grpSpPr>
          <a:xfrm>
            <a:off x="2866773" y="1045668"/>
            <a:ext cx="5054788" cy="4144169"/>
            <a:chOff x="2658155" y="1613009"/>
            <a:chExt cx="4117157" cy="3634968"/>
          </a:xfrm>
        </p:grpSpPr>
        <p:sp>
          <p:nvSpPr>
            <p:cNvPr id="11" name="Freeform 31">
              <a:extLst>
                <a:ext uri="{FF2B5EF4-FFF2-40B4-BE49-F238E27FC236}">
                  <a16:creationId xmlns:a16="http://schemas.microsoft.com/office/drawing/2014/main" id="{D524819C-95B9-7C7F-B3CB-DB948E6AC731}"/>
                </a:ext>
              </a:extLst>
            </p:cNvPr>
            <p:cNvSpPr>
              <a:spLocks/>
            </p:cNvSpPr>
            <p:nvPr/>
          </p:nvSpPr>
          <p:spPr bwMode="auto">
            <a:xfrm>
              <a:off x="5244652" y="1778754"/>
              <a:ext cx="1454199" cy="1270141"/>
            </a:xfrm>
            <a:custGeom>
              <a:avLst/>
              <a:gdLst>
                <a:gd name="T0" fmla="*/ 1019044968 w 855"/>
                <a:gd name="T1" fmla="*/ 2147483647 h 627"/>
                <a:gd name="T2" fmla="*/ 2147483647 w 855"/>
                <a:gd name="T3" fmla="*/ 2147483647 h 627"/>
                <a:gd name="T4" fmla="*/ 2147483647 w 855"/>
                <a:gd name="T5" fmla="*/ 2147483647 h 627"/>
                <a:gd name="T6" fmla="*/ 2147483647 w 855"/>
                <a:gd name="T7" fmla="*/ 2147483647 h 627"/>
                <a:gd name="T8" fmla="*/ 2147483647 w 855"/>
                <a:gd name="T9" fmla="*/ 1789380341 h 627"/>
                <a:gd name="T10" fmla="*/ 2147483647 w 855"/>
                <a:gd name="T11" fmla="*/ 2147483647 h 627"/>
                <a:gd name="T12" fmla="*/ 2147483647 w 855"/>
                <a:gd name="T13" fmla="*/ 1970329203 h 627"/>
                <a:gd name="T14" fmla="*/ 2147483647 w 855"/>
                <a:gd name="T15" fmla="*/ 1692875084 h 627"/>
                <a:gd name="T16" fmla="*/ 2147483647 w 855"/>
                <a:gd name="T17" fmla="*/ 1435525727 h 627"/>
                <a:gd name="T18" fmla="*/ 2147483647 w 855"/>
                <a:gd name="T19" fmla="*/ 1198281129 h 627"/>
                <a:gd name="T20" fmla="*/ 2147483647 w 855"/>
                <a:gd name="T21" fmla="*/ 981143048 h 627"/>
                <a:gd name="T22" fmla="*/ 2147483647 w 855"/>
                <a:gd name="T23" fmla="*/ 784109977 h 627"/>
                <a:gd name="T24" fmla="*/ 2147483647 w 855"/>
                <a:gd name="T25" fmla="*/ 603161116 h 627"/>
                <a:gd name="T26" fmla="*/ 1901514778 w 855"/>
                <a:gd name="T27" fmla="*/ 442318895 h 627"/>
                <a:gd name="T28" fmla="*/ 1600353480 w 855"/>
                <a:gd name="T29" fmla="*/ 313645219 h 627"/>
                <a:gd name="T30" fmla="*/ 1288687014 w 855"/>
                <a:gd name="T31" fmla="*/ 197033133 h 627"/>
                <a:gd name="T32" fmla="*/ 977022184 w 855"/>
                <a:gd name="T33" fmla="*/ 108568947 h 627"/>
                <a:gd name="T34" fmla="*/ 654848676 w 855"/>
                <a:gd name="T35" fmla="*/ 44232093 h 627"/>
                <a:gd name="T36" fmla="*/ 329175200 w 855"/>
                <a:gd name="T37" fmla="*/ 4020552 h 627"/>
                <a:gd name="T38" fmla="*/ 0 w 855"/>
                <a:gd name="T39" fmla="*/ 0 h 627"/>
                <a:gd name="T40" fmla="*/ 871964873 w 855"/>
                <a:gd name="T41" fmla="*/ 1162092159 h 627"/>
                <a:gd name="T42" fmla="*/ 332676923 w 855"/>
                <a:gd name="T43" fmla="*/ 2147483647 h 627"/>
                <a:gd name="T44" fmla="*/ 556796683 w 855"/>
                <a:gd name="T45" fmla="*/ 2147483647 h 627"/>
                <a:gd name="T46" fmla="*/ 766909434 w 855"/>
                <a:gd name="T47" fmla="*/ 2147483647 h 627"/>
                <a:gd name="T48" fmla="*/ 977022184 w 855"/>
                <a:gd name="T49" fmla="*/ 2147483647 h 627"/>
                <a:gd name="T50" fmla="*/ 1169624681 w 855"/>
                <a:gd name="T51" fmla="*/ 2147483647 h 627"/>
                <a:gd name="T52" fmla="*/ 1358725221 w 855"/>
                <a:gd name="T53" fmla="*/ 2147483647 h 627"/>
                <a:gd name="T54" fmla="*/ 1530317145 w 855"/>
                <a:gd name="T55" fmla="*/ 2147483647 h 627"/>
                <a:gd name="T56" fmla="*/ 1691402027 w 855"/>
                <a:gd name="T57" fmla="*/ 2147483647 h 627"/>
                <a:gd name="T58" fmla="*/ 1841983611 w 855"/>
                <a:gd name="T59" fmla="*/ 2147483647 h 627"/>
                <a:gd name="T60" fmla="*/ 1019044968 w 855"/>
                <a:gd name="T61" fmla="*/ 2147483647 h 62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55"/>
                <a:gd name="T94" fmla="*/ 0 h 627"/>
                <a:gd name="T95" fmla="*/ 855 w 855"/>
                <a:gd name="T96" fmla="*/ 627 h 62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55" h="627">
                  <a:moveTo>
                    <a:pt x="190" y="625"/>
                  </a:moveTo>
                  <a:lnTo>
                    <a:pt x="647" y="626"/>
                  </a:lnTo>
                  <a:lnTo>
                    <a:pt x="720" y="512"/>
                  </a:lnTo>
                  <a:lnTo>
                    <a:pt x="788" y="398"/>
                  </a:lnTo>
                  <a:lnTo>
                    <a:pt x="854" y="279"/>
                  </a:lnTo>
                  <a:lnTo>
                    <a:pt x="717" y="351"/>
                  </a:lnTo>
                  <a:lnTo>
                    <a:pt x="682" y="307"/>
                  </a:lnTo>
                  <a:lnTo>
                    <a:pt x="645" y="264"/>
                  </a:lnTo>
                  <a:lnTo>
                    <a:pt x="603" y="224"/>
                  </a:lnTo>
                  <a:lnTo>
                    <a:pt x="558" y="187"/>
                  </a:lnTo>
                  <a:lnTo>
                    <a:pt x="511" y="153"/>
                  </a:lnTo>
                  <a:lnTo>
                    <a:pt x="460" y="122"/>
                  </a:lnTo>
                  <a:lnTo>
                    <a:pt x="408" y="94"/>
                  </a:lnTo>
                  <a:lnTo>
                    <a:pt x="354" y="69"/>
                  </a:lnTo>
                  <a:lnTo>
                    <a:pt x="298" y="49"/>
                  </a:lnTo>
                  <a:lnTo>
                    <a:pt x="240" y="31"/>
                  </a:lnTo>
                  <a:lnTo>
                    <a:pt x="182" y="17"/>
                  </a:lnTo>
                  <a:lnTo>
                    <a:pt x="122" y="7"/>
                  </a:lnTo>
                  <a:lnTo>
                    <a:pt x="61" y="1"/>
                  </a:lnTo>
                  <a:lnTo>
                    <a:pt x="0" y="0"/>
                  </a:lnTo>
                  <a:lnTo>
                    <a:pt x="162" y="181"/>
                  </a:lnTo>
                  <a:lnTo>
                    <a:pt x="62" y="392"/>
                  </a:lnTo>
                  <a:lnTo>
                    <a:pt x="103" y="399"/>
                  </a:lnTo>
                  <a:lnTo>
                    <a:pt x="143" y="411"/>
                  </a:lnTo>
                  <a:lnTo>
                    <a:pt x="182" y="426"/>
                  </a:lnTo>
                  <a:lnTo>
                    <a:pt x="218" y="444"/>
                  </a:lnTo>
                  <a:lnTo>
                    <a:pt x="253" y="466"/>
                  </a:lnTo>
                  <a:lnTo>
                    <a:pt x="285" y="490"/>
                  </a:lnTo>
                  <a:lnTo>
                    <a:pt x="315" y="516"/>
                  </a:lnTo>
                  <a:lnTo>
                    <a:pt x="343" y="545"/>
                  </a:lnTo>
                  <a:lnTo>
                    <a:pt x="190" y="625"/>
                  </a:lnTo>
                </a:path>
              </a:pathLst>
            </a:custGeom>
            <a:solidFill>
              <a:schemeClr val="accent1">
                <a:lumMod val="60000"/>
                <a:lumOff val="40000"/>
              </a:schemeClr>
            </a:solidFill>
            <a:ln w="34925" cap="flat" cmpd="sng" algn="ctr">
              <a:noFill/>
              <a:prstDash val="solid"/>
              <a:headEnd/>
              <a:tailEnd/>
            </a:ln>
            <a:effectLst/>
          </p:spPr>
          <p:txBody>
            <a:bodyPr/>
            <a:lstStyle/>
            <a:p>
              <a:pPr defTabSz="712237" fontAlgn="base">
                <a:spcBef>
                  <a:spcPct val="0"/>
                </a:spcBef>
                <a:spcAft>
                  <a:spcPct val="0"/>
                </a:spcAft>
              </a:pPr>
              <a:endParaRPr lang="en-GB" sz="1050" kern="500" spc="-13">
                <a:solidFill>
                  <a:schemeClr val="tx2"/>
                </a:solidFill>
                <a:latin typeface="Arial" panose="020B0604020202020204" pitchFamily="34" charset="0"/>
                <a:cs typeface="Arial" panose="020B0604020202020204" pitchFamily="34" charset="0"/>
              </a:endParaRPr>
            </a:p>
          </p:txBody>
        </p:sp>
        <p:sp>
          <p:nvSpPr>
            <p:cNvPr id="12" name="Freeform 32">
              <a:extLst>
                <a:ext uri="{FF2B5EF4-FFF2-40B4-BE49-F238E27FC236}">
                  <a16:creationId xmlns:a16="http://schemas.microsoft.com/office/drawing/2014/main" id="{E10EB334-07EF-FC21-418E-2E0F8451D7A9}"/>
                </a:ext>
              </a:extLst>
            </p:cNvPr>
            <p:cNvSpPr>
              <a:spLocks/>
            </p:cNvSpPr>
            <p:nvPr/>
          </p:nvSpPr>
          <p:spPr bwMode="auto">
            <a:xfrm>
              <a:off x="2658155" y="1613009"/>
              <a:ext cx="2886759" cy="1308582"/>
            </a:xfrm>
            <a:custGeom>
              <a:avLst/>
              <a:gdLst>
                <a:gd name="T0" fmla="*/ 0 w 1699"/>
                <a:gd name="T1" fmla="*/ 2147483647 h 716"/>
                <a:gd name="T2" fmla="*/ 2147483647 w 1699"/>
                <a:gd name="T3" fmla="*/ 2147483647 h 716"/>
                <a:gd name="T4" fmla="*/ 2147483647 w 1699"/>
                <a:gd name="T5" fmla="*/ 2147483647 h 716"/>
                <a:gd name="T6" fmla="*/ 2147483647 w 1699"/>
                <a:gd name="T7" fmla="*/ 2147483647 h 716"/>
                <a:gd name="T8" fmla="*/ 2147483647 w 1699"/>
                <a:gd name="T9" fmla="*/ 2147483647 h 716"/>
                <a:gd name="T10" fmla="*/ 2147483647 w 1699"/>
                <a:gd name="T11" fmla="*/ 2147483647 h 716"/>
                <a:gd name="T12" fmla="*/ 2147483647 w 1699"/>
                <a:gd name="T13" fmla="*/ 2147483647 h 716"/>
                <a:gd name="T14" fmla="*/ 2147483647 w 1699"/>
                <a:gd name="T15" fmla="*/ 2147483647 h 716"/>
                <a:gd name="T16" fmla="*/ 2147483647 w 1699"/>
                <a:gd name="T17" fmla="*/ 2147483647 h 716"/>
                <a:gd name="T18" fmla="*/ 2147483647 w 1699"/>
                <a:gd name="T19" fmla="*/ 2147483647 h 716"/>
                <a:gd name="T20" fmla="*/ 2147483647 w 1699"/>
                <a:gd name="T21" fmla="*/ 2147483647 h 716"/>
                <a:gd name="T22" fmla="*/ 2147483647 w 1699"/>
                <a:gd name="T23" fmla="*/ 2147483647 h 716"/>
                <a:gd name="T24" fmla="*/ 2147483647 w 1699"/>
                <a:gd name="T25" fmla="*/ 2147483647 h 716"/>
                <a:gd name="T26" fmla="*/ 2147483647 w 1699"/>
                <a:gd name="T27" fmla="*/ 1968494030 h 716"/>
                <a:gd name="T28" fmla="*/ 2147483647 w 1699"/>
                <a:gd name="T29" fmla="*/ 0 h 716"/>
                <a:gd name="T30" fmla="*/ 2147483647 w 1699"/>
                <a:gd name="T31" fmla="*/ 811502924 h 716"/>
                <a:gd name="T32" fmla="*/ 0 w 1699"/>
                <a:gd name="T33" fmla="*/ 811502924 h 716"/>
                <a:gd name="T34" fmla="*/ 0 w 1699"/>
                <a:gd name="T35" fmla="*/ 2147483647 h 7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99"/>
                <a:gd name="T55" fmla="*/ 0 h 716"/>
                <a:gd name="T56" fmla="*/ 1699 w 1699"/>
                <a:gd name="T57" fmla="*/ 716 h 7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99" h="716">
                  <a:moveTo>
                    <a:pt x="0" y="563"/>
                  </a:moveTo>
                  <a:lnTo>
                    <a:pt x="1031" y="563"/>
                  </a:lnTo>
                  <a:lnTo>
                    <a:pt x="1195" y="715"/>
                  </a:lnTo>
                  <a:lnTo>
                    <a:pt x="1222" y="680"/>
                  </a:lnTo>
                  <a:lnTo>
                    <a:pt x="1251" y="648"/>
                  </a:lnTo>
                  <a:lnTo>
                    <a:pt x="1283" y="617"/>
                  </a:lnTo>
                  <a:lnTo>
                    <a:pt x="1317" y="590"/>
                  </a:lnTo>
                  <a:lnTo>
                    <a:pt x="1351" y="568"/>
                  </a:lnTo>
                  <a:lnTo>
                    <a:pt x="1386" y="550"/>
                  </a:lnTo>
                  <a:lnTo>
                    <a:pt x="1425" y="535"/>
                  </a:lnTo>
                  <a:lnTo>
                    <a:pt x="1463" y="523"/>
                  </a:lnTo>
                  <a:lnTo>
                    <a:pt x="1503" y="514"/>
                  </a:lnTo>
                  <a:lnTo>
                    <a:pt x="1527" y="660"/>
                  </a:lnTo>
                  <a:lnTo>
                    <a:pt x="1698" y="307"/>
                  </a:lnTo>
                  <a:lnTo>
                    <a:pt x="1441" y="0"/>
                  </a:lnTo>
                  <a:lnTo>
                    <a:pt x="1442" y="127"/>
                  </a:lnTo>
                  <a:lnTo>
                    <a:pt x="0" y="127"/>
                  </a:lnTo>
                  <a:lnTo>
                    <a:pt x="0" y="563"/>
                  </a:lnTo>
                </a:path>
              </a:pathLst>
            </a:custGeom>
            <a:solidFill>
              <a:schemeClr val="accent1">
                <a:lumMod val="60000"/>
                <a:lumOff val="40000"/>
              </a:schemeClr>
            </a:solidFill>
            <a:ln w="34925" cap="flat" cmpd="sng" algn="ctr">
              <a:solidFill>
                <a:schemeClr val="bg1"/>
              </a:solidFill>
              <a:prstDash val="solid"/>
              <a:headEnd/>
              <a:tailEnd/>
            </a:ln>
            <a:effectLst/>
          </p:spPr>
          <p:txBody>
            <a:bodyPr/>
            <a:lstStyle/>
            <a:p>
              <a:pPr defTabSz="712237" fontAlgn="base">
                <a:spcBef>
                  <a:spcPct val="0"/>
                </a:spcBef>
                <a:spcAft>
                  <a:spcPct val="0"/>
                </a:spcAft>
              </a:pPr>
              <a:endParaRPr lang="en-GB" sz="1050" kern="500" spc="-13">
                <a:solidFill>
                  <a:schemeClr val="tx2"/>
                </a:solidFill>
                <a:latin typeface="Arial" panose="020B0604020202020204" pitchFamily="34" charset="0"/>
                <a:cs typeface="Arial" panose="020B0604020202020204" pitchFamily="34" charset="0"/>
              </a:endParaRPr>
            </a:p>
          </p:txBody>
        </p:sp>
        <p:sp>
          <p:nvSpPr>
            <p:cNvPr id="13" name="Freeform 33">
              <a:extLst>
                <a:ext uri="{FF2B5EF4-FFF2-40B4-BE49-F238E27FC236}">
                  <a16:creationId xmlns:a16="http://schemas.microsoft.com/office/drawing/2014/main" id="{5233CEDC-AA30-9274-D7EC-8A82231CC9E0}"/>
                </a:ext>
              </a:extLst>
            </p:cNvPr>
            <p:cNvSpPr>
              <a:spLocks/>
            </p:cNvSpPr>
            <p:nvPr/>
          </p:nvSpPr>
          <p:spPr bwMode="auto">
            <a:xfrm>
              <a:off x="5657252" y="2721933"/>
              <a:ext cx="1115175" cy="1525132"/>
            </a:xfrm>
            <a:custGeom>
              <a:avLst/>
              <a:gdLst>
                <a:gd name="T0" fmla="*/ 1080840262 w 656"/>
                <a:gd name="T1" fmla="*/ 2147483647 h 753"/>
                <a:gd name="T2" fmla="*/ 2147483647 w 656"/>
                <a:gd name="T3" fmla="*/ 2147483647 h 753"/>
                <a:gd name="T4" fmla="*/ 2147483647 w 656"/>
                <a:gd name="T5" fmla="*/ 2147483647 h 753"/>
                <a:gd name="T6" fmla="*/ 2147483647 w 656"/>
                <a:gd name="T7" fmla="*/ 2147483647 h 753"/>
                <a:gd name="T8" fmla="*/ 2147483647 w 656"/>
                <a:gd name="T9" fmla="*/ 2147483647 h 753"/>
                <a:gd name="T10" fmla="*/ 2147483647 w 656"/>
                <a:gd name="T11" fmla="*/ 2147483647 h 753"/>
                <a:gd name="T12" fmla="*/ 2147483647 w 656"/>
                <a:gd name="T13" fmla="*/ 2147483647 h 753"/>
                <a:gd name="T14" fmla="*/ 2147483647 w 656"/>
                <a:gd name="T15" fmla="*/ 2147483647 h 753"/>
                <a:gd name="T16" fmla="*/ 2147483647 w 656"/>
                <a:gd name="T17" fmla="*/ 2147483647 h 753"/>
                <a:gd name="T18" fmla="*/ 2147483647 w 656"/>
                <a:gd name="T19" fmla="*/ 1993792086 h 753"/>
                <a:gd name="T20" fmla="*/ 2147483647 w 656"/>
                <a:gd name="T21" fmla="*/ 1648094214 h 753"/>
                <a:gd name="T22" fmla="*/ 2147483647 w 656"/>
                <a:gd name="T23" fmla="*/ 1310436107 h 753"/>
                <a:gd name="T24" fmla="*/ 2147483647 w 656"/>
                <a:gd name="T25" fmla="*/ 968757867 h 753"/>
                <a:gd name="T26" fmla="*/ 2147483647 w 656"/>
                <a:gd name="T27" fmla="*/ 635119643 h 753"/>
                <a:gd name="T28" fmla="*/ 2147483647 w 656"/>
                <a:gd name="T29" fmla="*/ 313540941 h 753"/>
                <a:gd name="T30" fmla="*/ 2147483647 w 656"/>
                <a:gd name="T31" fmla="*/ 0 h 753"/>
                <a:gd name="T32" fmla="*/ 2147483647 w 656"/>
                <a:gd name="T33" fmla="*/ 1238080226 h 753"/>
                <a:gd name="T34" fmla="*/ 856977399 w 656"/>
                <a:gd name="T35" fmla="*/ 1213962935 h 753"/>
                <a:gd name="T36" fmla="*/ 916441144 w 656"/>
                <a:gd name="T37" fmla="*/ 1435048457 h 753"/>
                <a:gd name="T38" fmla="*/ 951420147 w 656"/>
                <a:gd name="T39" fmla="*/ 1676233392 h 753"/>
                <a:gd name="T40" fmla="*/ 968908713 w 656"/>
                <a:gd name="T41" fmla="*/ 1909378561 h 753"/>
                <a:gd name="T42" fmla="*/ 965410626 w 656"/>
                <a:gd name="T43" fmla="*/ 2146544115 h 753"/>
                <a:gd name="T44" fmla="*/ 944423972 w 656"/>
                <a:gd name="T45" fmla="*/ 2147483647 h 753"/>
                <a:gd name="T46" fmla="*/ 895454490 w 656"/>
                <a:gd name="T47" fmla="*/ 2147483647 h 753"/>
                <a:gd name="T48" fmla="*/ 835990745 w 656"/>
                <a:gd name="T49" fmla="*/ 2147483647 h 753"/>
                <a:gd name="T50" fmla="*/ 745046085 w 656"/>
                <a:gd name="T51" fmla="*/ 2147483647 h 753"/>
                <a:gd name="T52" fmla="*/ 0 w 656"/>
                <a:gd name="T53" fmla="*/ 2147483647 h 753"/>
                <a:gd name="T54" fmla="*/ 1080840262 w 656"/>
                <a:gd name="T55" fmla="*/ 2147483647 h 75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56"/>
                <a:gd name="T85" fmla="*/ 0 h 753"/>
                <a:gd name="T86" fmla="*/ 656 w 656"/>
                <a:gd name="T87" fmla="*/ 753 h 75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56" h="753">
                  <a:moveTo>
                    <a:pt x="202" y="752"/>
                  </a:moveTo>
                  <a:lnTo>
                    <a:pt x="655" y="744"/>
                  </a:lnTo>
                  <a:lnTo>
                    <a:pt x="514" y="671"/>
                  </a:lnTo>
                  <a:lnTo>
                    <a:pt x="541" y="623"/>
                  </a:lnTo>
                  <a:lnTo>
                    <a:pt x="564" y="573"/>
                  </a:lnTo>
                  <a:lnTo>
                    <a:pt x="584" y="523"/>
                  </a:lnTo>
                  <a:lnTo>
                    <a:pt x="596" y="470"/>
                  </a:lnTo>
                  <a:lnTo>
                    <a:pt x="608" y="417"/>
                  </a:lnTo>
                  <a:lnTo>
                    <a:pt x="614" y="364"/>
                  </a:lnTo>
                  <a:lnTo>
                    <a:pt x="616" y="311"/>
                  </a:lnTo>
                  <a:lnTo>
                    <a:pt x="614" y="257"/>
                  </a:lnTo>
                  <a:lnTo>
                    <a:pt x="607" y="204"/>
                  </a:lnTo>
                  <a:lnTo>
                    <a:pt x="596" y="151"/>
                  </a:lnTo>
                  <a:lnTo>
                    <a:pt x="582" y="99"/>
                  </a:lnTo>
                  <a:lnTo>
                    <a:pt x="562" y="49"/>
                  </a:lnTo>
                  <a:lnTo>
                    <a:pt x="539" y="0"/>
                  </a:lnTo>
                  <a:lnTo>
                    <a:pt x="419" y="193"/>
                  </a:lnTo>
                  <a:lnTo>
                    <a:pt x="160" y="189"/>
                  </a:lnTo>
                  <a:lnTo>
                    <a:pt x="171" y="224"/>
                  </a:lnTo>
                  <a:lnTo>
                    <a:pt x="178" y="261"/>
                  </a:lnTo>
                  <a:lnTo>
                    <a:pt x="181" y="298"/>
                  </a:lnTo>
                  <a:lnTo>
                    <a:pt x="180" y="335"/>
                  </a:lnTo>
                  <a:lnTo>
                    <a:pt x="176" y="372"/>
                  </a:lnTo>
                  <a:lnTo>
                    <a:pt x="167" y="408"/>
                  </a:lnTo>
                  <a:lnTo>
                    <a:pt x="156" y="444"/>
                  </a:lnTo>
                  <a:lnTo>
                    <a:pt x="139" y="477"/>
                  </a:lnTo>
                  <a:lnTo>
                    <a:pt x="0" y="409"/>
                  </a:lnTo>
                  <a:lnTo>
                    <a:pt x="202" y="752"/>
                  </a:lnTo>
                </a:path>
              </a:pathLst>
            </a:custGeom>
            <a:solidFill>
              <a:schemeClr val="accent1">
                <a:lumMod val="60000"/>
                <a:lumOff val="40000"/>
              </a:schemeClr>
            </a:solidFill>
            <a:ln w="34925" cap="flat" cmpd="sng" algn="ctr">
              <a:noFill/>
              <a:prstDash val="solid"/>
              <a:headEnd/>
              <a:tailEnd/>
            </a:ln>
            <a:effectLst/>
          </p:spPr>
          <p:txBody>
            <a:bodyPr/>
            <a:lstStyle/>
            <a:p>
              <a:pPr defTabSz="712237" fontAlgn="base">
                <a:spcBef>
                  <a:spcPct val="0"/>
                </a:spcBef>
                <a:spcAft>
                  <a:spcPct val="0"/>
                </a:spcAft>
              </a:pPr>
              <a:endParaRPr lang="en-GB" sz="1050" kern="500" spc="-13">
                <a:solidFill>
                  <a:schemeClr val="tx2"/>
                </a:solidFill>
                <a:latin typeface="Arial" panose="020B0604020202020204" pitchFamily="34" charset="0"/>
                <a:cs typeface="Arial" panose="020B0604020202020204" pitchFamily="34" charset="0"/>
              </a:endParaRPr>
            </a:p>
          </p:txBody>
        </p:sp>
        <p:sp>
          <p:nvSpPr>
            <p:cNvPr id="14" name="Freeform 34">
              <a:extLst>
                <a:ext uri="{FF2B5EF4-FFF2-40B4-BE49-F238E27FC236}">
                  <a16:creationId xmlns:a16="http://schemas.microsoft.com/office/drawing/2014/main" id="{8B2E2B48-1809-2718-2694-8983DDD49883}"/>
                </a:ext>
              </a:extLst>
            </p:cNvPr>
            <p:cNvSpPr>
              <a:spLocks/>
            </p:cNvSpPr>
            <p:nvPr/>
          </p:nvSpPr>
          <p:spPr bwMode="auto">
            <a:xfrm>
              <a:off x="4956120" y="3851142"/>
              <a:ext cx="1461413" cy="1396835"/>
            </a:xfrm>
            <a:custGeom>
              <a:avLst/>
              <a:gdLst>
                <a:gd name="T0" fmla="*/ 0 w 860"/>
                <a:gd name="T1" fmla="*/ 2147483647 h 690"/>
                <a:gd name="T2" fmla="*/ 1149808746 w 860"/>
                <a:gd name="T3" fmla="*/ 2147483647 h 690"/>
                <a:gd name="T4" fmla="*/ 1149808746 w 860"/>
                <a:gd name="T5" fmla="*/ 2147483647 h 690"/>
                <a:gd name="T6" fmla="*/ 1457357381 w 860"/>
                <a:gd name="T7" fmla="*/ 2147483647 h 690"/>
                <a:gd name="T8" fmla="*/ 1764904145 w 860"/>
                <a:gd name="T9" fmla="*/ 2147483647 h 690"/>
                <a:gd name="T10" fmla="*/ 2072453247 w 860"/>
                <a:gd name="T11" fmla="*/ 2147483647 h 690"/>
                <a:gd name="T12" fmla="*/ 2147483647 w 860"/>
                <a:gd name="T13" fmla="*/ 2147483647 h 690"/>
                <a:gd name="T14" fmla="*/ 2147483647 w 860"/>
                <a:gd name="T15" fmla="*/ 2147483647 h 690"/>
                <a:gd name="T16" fmla="*/ 2147483647 w 860"/>
                <a:gd name="T17" fmla="*/ 2147483647 h 690"/>
                <a:gd name="T18" fmla="*/ 2147483647 w 860"/>
                <a:gd name="T19" fmla="*/ 2147483647 h 690"/>
                <a:gd name="T20" fmla="*/ 2147483647 w 860"/>
                <a:gd name="T21" fmla="*/ 2147483647 h 690"/>
                <a:gd name="T22" fmla="*/ 2147483647 w 860"/>
                <a:gd name="T23" fmla="*/ 2147483647 h 690"/>
                <a:gd name="T24" fmla="*/ 2147483647 w 860"/>
                <a:gd name="T25" fmla="*/ 2140388322 h 690"/>
                <a:gd name="T26" fmla="*/ 2147483647 w 860"/>
                <a:gd name="T27" fmla="*/ 1899443327 h 690"/>
                <a:gd name="T28" fmla="*/ 2147483647 w 860"/>
                <a:gd name="T29" fmla="*/ 1642437336 h 690"/>
                <a:gd name="T30" fmla="*/ 2147483647 w 860"/>
                <a:gd name="T31" fmla="*/ 1389445216 h 690"/>
                <a:gd name="T32" fmla="*/ 2147483647 w 860"/>
                <a:gd name="T33" fmla="*/ 1465744840 h 690"/>
                <a:gd name="T34" fmla="*/ 2147483647 w 860"/>
                <a:gd name="T35" fmla="*/ 148581432 h 690"/>
                <a:gd name="T36" fmla="*/ 2147483647 w 860"/>
                <a:gd name="T37" fmla="*/ 285117243 h 690"/>
                <a:gd name="T38" fmla="*/ 2147483647 w 860"/>
                <a:gd name="T39" fmla="*/ 409605365 h 690"/>
                <a:gd name="T40" fmla="*/ 2121381736 w 860"/>
                <a:gd name="T41" fmla="*/ 534093613 h 690"/>
                <a:gd name="T42" fmla="*/ 1946636664 w 860"/>
                <a:gd name="T43" fmla="*/ 654565860 h 690"/>
                <a:gd name="T44" fmla="*/ 1754419469 w 860"/>
                <a:gd name="T45" fmla="*/ 738895231 h 690"/>
                <a:gd name="T46" fmla="*/ 1562202274 w 860"/>
                <a:gd name="T47" fmla="*/ 819210730 h 690"/>
                <a:gd name="T48" fmla="*/ 1362995294 w 860"/>
                <a:gd name="T49" fmla="*/ 875430979 h 690"/>
                <a:gd name="T50" fmla="*/ 1149808746 w 860"/>
                <a:gd name="T51" fmla="*/ 915587726 h 690"/>
                <a:gd name="T52" fmla="*/ 1149808746 w 860"/>
                <a:gd name="T53" fmla="*/ 0 h 690"/>
                <a:gd name="T54" fmla="*/ 0 w 860"/>
                <a:gd name="T55" fmla="*/ 2147483647 h 69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0"/>
                <a:gd name="T85" fmla="*/ 0 h 690"/>
                <a:gd name="T86" fmla="*/ 860 w 860"/>
                <a:gd name="T87" fmla="*/ 690 h 69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0" h="690">
                  <a:moveTo>
                    <a:pt x="0" y="344"/>
                  </a:moveTo>
                  <a:lnTo>
                    <a:pt x="215" y="689"/>
                  </a:lnTo>
                  <a:lnTo>
                    <a:pt x="215" y="531"/>
                  </a:lnTo>
                  <a:lnTo>
                    <a:pt x="272" y="526"/>
                  </a:lnTo>
                  <a:lnTo>
                    <a:pt x="330" y="517"/>
                  </a:lnTo>
                  <a:lnTo>
                    <a:pt x="387" y="506"/>
                  </a:lnTo>
                  <a:lnTo>
                    <a:pt x="442" y="491"/>
                  </a:lnTo>
                  <a:lnTo>
                    <a:pt x="496" y="472"/>
                  </a:lnTo>
                  <a:lnTo>
                    <a:pt x="549" y="451"/>
                  </a:lnTo>
                  <a:lnTo>
                    <a:pt x="599" y="426"/>
                  </a:lnTo>
                  <a:lnTo>
                    <a:pt x="650" y="399"/>
                  </a:lnTo>
                  <a:lnTo>
                    <a:pt x="695" y="367"/>
                  </a:lnTo>
                  <a:lnTo>
                    <a:pt x="741" y="334"/>
                  </a:lnTo>
                  <a:lnTo>
                    <a:pt x="783" y="297"/>
                  </a:lnTo>
                  <a:lnTo>
                    <a:pt x="823" y="257"/>
                  </a:lnTo>
                  <a:lnTo>
                    <a:pt x="859" y="217"/>
                  </a:lnTo>
                  <a:lnTo>
                    <a:pt x="598" y="229"/>
                  </a:lnTo>
                  <a:lnTo>
                    <a:pt x="480" y="23"/>
                  </a:lnTo>
                  <a:lnTo>
                    <a:pt x="456" y="44"/>
                  </a:lnTo>
                  <a:lnTo>
                    <a:pt x="429" y="64"/>
                  </a:lnTo>
                  <a:lnTo>
                    <a:pt x="397" y="83"/>
                  </a:lnTo>
                  <a:lnTo>
                    <a:pt x="364" y="102"/>
                  </a:lnTo>
                  <a:lnTo>
                    <a:pt x="328" y="116"/>
                  </a:lnTo>
                  <a:lnTo>
                    <a:pt x="292" y="128"/>
                  </a:lnTo>
                  <a:lnTo>
                    <a:pt x="255" y="137"/>
                  </a:lnTo>
                  <a:lnTo>
                    <a:pt x="215" y="143"/>
                  </a:lnTo>
                  <a:lnTo>
                    <a:pt x="215" y="0"/>
                  </a:lnTo>
                  <a:lnTo>
                    <a:pt x="0" y="344"/>
                  </a:lnTo>
                </a:path>
              </a:pathLst>
            </a:custGeom>
            <a:solidFill>
              <a:schemeClr val="accent1">
                <a:lumMod val="60000"/>
                <a:lumOff val="40000"/>
              </a:schemeClr>
            </a:solidFill>
            <a:ln w="34925" cap="flat" cmpd="sng" algn="ctr">
              <a:noFill/>
              <a:prstDash val="solid"/>
              <a:headEnd/>
              <a:tailEnd/>
            </a:ln>
            <a:effectLst/>
          </p:spPr>
          <p:txBody>
            <a:bodyPr/>
            <a:lstStyle/>
            <a:p>
              <a:pPr defTabSz="712237"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15" name="Freeform 35">
              <a:extLst>
                <a:ext uri="{FF2B5EF4-FFF2-40B4-BE49-F238E27FC236}">
                  <a16:creationId xmlns:a16="http://schemas.microsoft.com/office/drawing/2014/main" id="{C8E8BA35-CF89-4C13-ACF4-694B7ADB6061}"/>
                </a:ext>
              </a:extLst>
            </p:cNvPr>
            <p:cNvSpPr>
              <a:spLocks/>
            </p:cNvSpPr>
            <p:nvPr/>
          </p:nvSpPr>
          <p:spPr bwMode="auto">
            <a:xfrm>
              <a:off x="3731375" y="3677941"/>
              <a:ext cx="1384951" cy="1247689"/>
            </a:xfrm>
            <a:custGeom>
              <a:avLst/>
              <a:gdLst>
                <a:gd name="T0" fmla="*/ 1528030392 w 816"/>
                <a:gd name="T1" fmla="*/ 0 h 616"/>
                <a:gd name="T2" fmla="*/ 0 w 816"/>
                <a:gd name="T3" fmla="*/ 1989896012 h 616"/>
                <a:gd name="T4" fmla="*/ 851230552 w 816"/>
                <a:gd name="T5" fmla="*/ 1648197411 h 616"/>
                <a:gd name="T6" fmla="*/ 1032640893 w 816"/>
                <a:gd name="T7" fmla="*/ 1945675933 h 616"/>
                <a:gd name="T8" fmla="*/ 1238472346 w 816"/>
                <a:gd name="T9" fmla="*/ 2147483647 h 616"/>
                <a:gd name="T10" fmla="*/ 1447790696 w 816"/>
                <a:gd name="T11" fmla="*/ 2147483647 h 616"/>
                <a:gd name="T12" fmla="*/ 1681530390 w 816"/>
                <a:gd name="T13" fmla="*/ 2147483647 h 616"/>
                <a:gd name="T14" fmla="*/ 1932713903 w 816"/>
                <a:gd name="T15" fmla="*/ 2147483647 h 616"/>
                <a:gd name="T16" fmla="*/ 2147483647 w 816"/>
                <a:gd name="T17" fmla="*/ 2147483647 h 616"/>
                <a:gd name="T18" fmla="*/ 2147483647 w 816"/>
                <a:gd name="T19" fmla="*/ 2147483647 h 616"/>
                <a:gd name="T20" fmla="*/ 2147483647 w 816"/>
                <a:gd name="T21" fmla="*/ 2147483647 h 616"/>
                <a:gd name="T22" fmla="*/ 2147483647 w 816"/>
                <a:gd name="T23" fmla="*/ 2147483647 h 616"/>
                <a:gd name="T24" fmla="*/ 2147483647 w 816"/>
                <a:gd name="T25" fmla="*/ 2147483647 h 616"/>
                <a:gd name="T26" fmla="*/ 2147483647 w 816"/>
                <a:gd name="T27" fmla="*/ 2147483647 h 616"/>
                <a:gd name="T28" fmla="*/ 2147483647 w 816"/>
                <a:gd name="T29" fmla="*/ 2147483647 h 616"/>
                <a:gd name="T30" fmla="*/ 2147483647 w 816"/>
                <a:gd name="T31" fmla="*/ 2147483647 h 616"/>
                <a:gd name="T32" fmla="*/ 2147483647 w 816"/>
                <a:gd name="T33" fmla="*/ 2147483647 h 616"/>
                <a:gd name="T34" fmla="*/ 2147483647 w 816"/>
                <a:gd name="T35" fmla="*/ 1443177047 h 616"/>
                <a:gd name="T36" fmla="*/ 2147483647 w 816"/>
                <a:gd name="T37" fmla="*/ 1390916954 h 616"/>
                <a:gd name="T38" fmla="*/ 2147483647 w 816"/>
                <a:gd name="T39" fmla="*/ 1314536819 h 616"/>
                <a:gd name="T40" fmla="*/ 2147483647 w 816"/>
                <a:gd name="T41" fmla="*/ 1201978624 h 616"/>
                <a:gd name="T42" fmla="*/ 2147483647 w 816"/>
                <a:gd name="T43" fmla="*/ 1081378410 h 616"/>
                <a:gd name="T44" fmla="*/ 2147483647 w 816"/>
                <a:gd name="T45" fmla="*/ 928617888 h 616"/>
                <a:gd name="T46" fmla="*/ 2147483647 w 816"/>
                <a:gd name="T47" fmla="*/ 771837610 h 616"/>
                <a:gd name="T48" fmla="*/ 2147483647 w 816"/>
                <a:gd name="T49" fmla="*/ 470338955 h 616"/>
                <a:gd name="T50" fmla="*/ 1528030392 w 816"/>
                <a:gd name="T51" fmla="*/ 0 h 61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16"/>
                <a:gd name="T79" fmla="*/ 0 h 616"/>
                <a:gd name="T80" fmla="*/ 816 w 816"/>
                <a:gd name="T81" fmla="*/ 616 h 61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16" h="616">
                  <a:moveTo>
                    <a:pt x="286" y="0"/>
                  </a:moveTo>
                  <a:lnTo>
                    <a:pt x="0" y="310"/>
                  </a:lnTo>
                  <a:lnTo>
                    <a:pt x="159" y="257"/>
                  </a:lnTo>
                  <a:lnTo>
                    <a:pt x="193" y="303"/>
                  </a:lnTo>
                  <a:lnTo>
                    <a:pt x="232" y="345"/>
                  </a:lnTo>
                  <a:lnTo>
                    <a:pt x="272" y="385"/>
                  </a:lnTo>
                  <a:lnTo>
                    <a:pt x="315" y="422"/>
                  </a:lnTo>
                  <a:lnTo>
                    <a:pt x="362" y="457"/>
                  </a:lnTo>
                  <a:lnTo>
                    <a:pt x="411" y="488"/>
                  </a:lnTo>
                  <a:lnTo>
                    <a:pt x="463" y="517"/>
                  </a:lnTo>
                  <a:lnTo>
                    <a:pt x="515" y="542"/>
                  </a:lnTo>
                  <a:lnTo>
                    <a:pt x="572" y="564"/>
                  </a:lnTo>
                  <a:lnTo>
                    <a:pt x="628" y="582"/>
                  </a:lnTo>
                  <a:lnTo>
                    <a:pt x="688" y="597"/>
                  </a:lnTo>
                  <a:lnTo>
                    <a:pt x="746" y="607"/>
                  </a:lnTo>
                  <a:lnTo>
                    <a:pt x="806" y="615"/>
                  </a:lnTo>
                  <a:lnTo>
                    <a:pt x="689" y="435"/>
                  </a:lnTo>
                  <a:lnTo>
                    <a:pt x="815" y="225"/>
                  </a:lnTo>
                  <a:lnTo>
                    <a:pt x="772" y="217"/>
                  </a:lnTo>
                  <a:lnTo>
                    <a:pt x="731" y="205"/>
                  </a:lnTo>
                  <a:lnTo>
                    <a:pt x="690" y="188"/>
                  </a:lnTo>
                  <a:lnTo>
                    <a:pt x="653" y="169"/>
                  </a:lnTo>
                  <a:lnTo>
                    <a:pt x="617" y="145"/>
                  </a:lnTo>
                  <a:lnTo>
                    <a:pt x="585" y="120"/>
                  </a:lnTo>
                  <a:lnTo>
                    <a:pt x="721" y="74"/>
                  </a:lnTo>
                  <a:lnTo>
                    <a:pt x="286" y="0"/>
                  </a:lnTo>
                </a:path>
              </a:pathLst>
            </a:custGeom>
            <a:solidFill>
              <a:schemeClr val="accent1">
                <a:lumMod val="60000"/>
                <a:lumOff val="40000"/>
              </a:schemeClr>
            </a:solidFill>
            <a:ln w="19050" cap="flat" cmpd="sng" algn="ctr">
              <a:noFill/>
              <a:prstDash val="solid"/>
              <a:headEnd/>
              <a:tailEnd/>
            </a:ln>
            <a:effectLst/>
          </p:spPr>
          <p:txBody>
            <a:bodyPr/>
            <a:lstStyle/>
            <a:p>
              <a:pPr defTabSz="712237"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16" name="Freeform 36">
              <a:extLst>
                <a:ext uri="{FF2B5EF4-FFF2-40B4-BE49-F238E27FC236}">
                  <a16:creationId xmlns:a16="http://schemas.microsoft.com/office/drawing/2014/main" id="{ABEC1622-6710-AE80-F92B-2173CB48933D}"/>
                </a:ext>
              </a:extLst>
            </p:cNvPr>
            <p:cNvSpPr>
              <a:spLocks/>
            </p:cNvSpPr>
            <p:nvPr/>
          </p:nvSpPr>
          <p:spPr bwMode="auto">
            <a:xfrm>
              <a:off x="3653471" y="2603452"/>
              <a:ext cx="1201163" cy="1396835"/>
            </a:xfrm>
            <a:custGeom>
              <a:avLst/>
              <a:gdLst>
                <a:gd name="T0" fmla="*/ 2147483647 w 668"/>
                <a:gd name="T1" fmla="*/ 0 h 686"/>
                <a:gd name="T2" fmla="*/ 0 w 668"/>
                <a:gd name="T3" fmla="*/ 0 h 686"/>
                <a:gd name="T4" fmla="*/ 734551880 w 668"/>
                <a:gd name="T5" fmla="*/ 461862235 h 686"/>
                <a:gd name="T6" fmla="*/ 633112326 w 668"/>
                <a:gd name="T7" fmla="*/ 775126577 h 686"/>
                <a:gd name="T8" fmla="*/ 538671441 w 668"/>
                <a:gd name="T9" fmla="*/ 1096421250 h 686"/>
                <a:gd name="T10" fmla="*/ 468714559 w 668"/>
                <a:gd name="T11" fmla="*/ 1429765992 h 686"/>
                <a:gd name="T12" fmla="*/ 412747650 w 668"/>
                <a:gd name="T13" fmla="*/ 1759094629 h 686"/>
                <a:gd name="T14" fmla="*/ 384764196 w 668"/>
                <a:gd name="T15" fmla="*/ 2092439371 h 686"/>
                <a:gd name="T16" fmla="*/ 381266732 w 668"/>
                <a:gd name="T17" fmla="*/ 2147483647 h 686"/>
                <a:gd name="T18" fmla="*/ 388263530 w 668"/>
                <a:gd name="T19" fmla="*/ 2147483647 h 686"/>
                <a:gd name="T20" fmla="*/ 430236841 w 668"/>
                <a:gd name="T21" fmla="*/ 2147483647 h 686"/>
                <a:gd name="T22" fmla="*/ 489701214 w 668"/>
                <a:gd name="T23" fmla="*/ 2147483647 h 686"/>
                <a:gd name="T24" fmla="*/ 563155560 w 668"/>
                <a:gd name="T25" fmla="*/ 2147483647 h 686"/>
                <a:gd name="T26" fmla="*/ 657598316 w 668"/>
                <a:gd name="T27" fmla="*/ 2147483647 h 686"/>
                <a:gd name="T28" fmla="*/ 780022655 w 668"/>
                <a:gd name="T29" fmla="*/ 2147483647 h 686"/>
                <a:gd name="T30" fmla="*/ 1706957509 w 668"/>
                <a:gd name="T31" fmla="*/ 2147483647 h 686"/>
                <a:gd name="T32" fmla="*/ 2147483647 w 668"/>
                <a:gd name="T33" fmla="*/ 2147483647 h 686"/>
                <a:gd name="T34" fmla="*/ 2147483647 w 668"/>
                <a:gd name="T35" fmla="*/ 2147483647 h 686"/>
                <a:gd name="T36" fmla="*/ 2147483647 w 668"/>
                <a:gd name="T37" fmla="*/ 2147483647 h 686"/>
                <a:gd name="T38" fmla="*/ 2147483647 w 668"/>
                <a:gd name="T39" fmla="*/ 2147483647 h 686"/>
                <a:gd name="T40" fmla="*/ 2147483647 w 668"/>
                <a:gd name="T41" fmla="*/ 2147483647 h 686"/>
                <a:gd name="T42" fmla="*/ 2147483647 w 668"/>
                <a:gd name="T43" fmla="*/ 2147483647 h 686"/>
                <a:gd name="T44" fmla="*/ 2147483647 w 668"/>
                <a:gd name="T45" fmla="*/ 1951871683 h 686"/>
                <a:gd name="T46" fmla="*/ 2147483647 w 668"/>
                <a:gd name="T47" fmla="*/ 1714915469 h 686"/>
                <a:gd name="T48" fmla="*/ 2147483647 w 668"/>
                <a:gd name="T49" fmla="*/ 2147483647 h 686"/>
                <a:gd name="T50" fmla="*/ 2147483647 w 668"/>
                <a:gd name="T51" fmla="*/ 0 h 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8"/>
                <a:gd name="T79" fmla="*/ 0 h 686"/>
                <a:gd name="T80" fmla="*/ 668 w 668"/>
                <a:gd name="T81" fmla="*/ 686 h 6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8" h="686">
                  <a:moveTo>
                    <a:pt x="440" y="0"/>
                  </a:moveTo>
                  <a:lnTo>
                    <a:pt x="0" y="0"/>
                  </a:lnTo>
                  <a:lnTo>
                    <a:pt x="137" y="72"/>
                  </a:lnTo>
                  <a:lnTo>
                    <a:pt x="118" y="121"/>
                  </a:lnTo>
                  <a:lnTo>
                    <a:pt x="100" y="171"/>
                  </a:lnTo>
                  <a:lnTo>
                    <a:pt x="87" y="223"/>
                  </a:lnTo>
                  <a:lnTo>
                    <a:pt x="77" y="275"/>
                  </a:lnTo>
                  <a:lnTo>
                    <a:pt x="72" y="327"/>
                  </a:lnTo>
                  <a:lnTo>
                    <a:pt x="71" y="379"/>
                  </a:lnTo>
                  <a:lnTo>
                    <a:pt x="73" y="431"/>
                  </a:lnTo>
                  <a:lnTo>
                    <a:pt x="80" y="483"/>
                  </a:lnTo>
                  <a:lnTo>
                    <a:pt x="91" y="536"/>
                  </a:lnTo>
                  <a:lnTo>
                    <a:pt x="105" y="587"/>
                  </a:lnTo>
                  <a:lnTo>
                    <a:pt x="123" y="636"/>
                  </a:lnTo>
                  <a:lnTo>
                    <a:pt x="145" y="685"/>
                  </a:lnTo>
                  <a:lnTo>
                    <a:pt x="318" y="498"/>
                  </a:lnTo>
                  <a:lnTo>
                    <a:pt x="541" y="530"/>
                  </a:lnTo>
                  <a:lnTo>
                    <a:pt x="525" y="494"/>
                  </a:lnTo>
                  <a:lnTo>
                    <a:pt x="514" y="458"/>
                  </a:lnTo>
                  <a:lnTo>
                    <a:pt x="507" y="420"/>
                  </a:lnTo>
                  <a:lnTo>
                    <a:pt x="503" y="382"/>
                  </a:lnTo>
                  <a:lnTo>
                    <a:pt x="503" y="343"/>
                  </a:lnTo>
                  <a:lnTo>
                    <a:pt x="509" y="305"/>
                  </a:lnTo>
                  <a:lnTo>
                    <a:pt x="518" y="268"/>
                  </a:lnTo>
                  <a:lnTo>
                    <a:pt x="667" y="345"/>
                  </a:lnTo>
                  <a:lnTo>
                    <a:pt x="440" y="0"/>
                  </a:lnTo>
                </a:path>
              </a:pathLst>
            </a:custGeom>
            <a:solidFill>
              <a:schemeClr val="accent1">
                <a:lumMod val="60000"/>
                <a:lumOff val="40000"/>
              </a:schemeClr>
            </a:solidFill>
            <a:ln w="19050" cap="flat" cmpd="sng" algn="ctr">
              <a:noFill/>
              <a:prstDash val="solid"/>
              <a:headEnd/>
              <a:tailEnd/>
            </a:ln>
            <a:effectLst/>
          </p:spPr>
          <p:txBody>
            <a:bodyPr/>
            <a:lstStyle/>
            <a:p>
              <a:pPr defTabSz="608962"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17" name="Text Box 10">
              <a:extLst>
                <a:ext uri="{FF2B5EF4-FFF2-40B4-BE49-F238E27FC236}">
                  <a16:creationId xmlns:a16="http://schemas.microsoft.com/office/drawing/2014/main" id="{FE3F91A2-53C7-FA99-E576-2B9182CD21BB}"/>
                </a:ext>
              </a:extLst>
            </p:cNvPr>
            <p:cNvSpPr txBox="1">
              <a:spLocks noChangeArrowheads="1"/>
            </p:cNvSpPr>
            <p:nvPr/>
          </p:nvSpPr>
          <p:spPr bwMode="auto">
            <a:xfrm>
              <a:off x="3962137" y="4037584"/>
              <a:ext cx="1143908" cy="364570"/>
            </a:xfrm>
            <a:prstGeom prst="rect">
              <a:avLst/>
            </a:prstGeom>
            <a:noFill/>
            <a:ln w="19050">
              <a:noFill/>
              <a:miter lim="800000"/>
              <a:headEnd/>
              <a:tailEnd/>
            </a:ln>
          </p:spPr>
          <p:txBody>
            <a:bodyPr lIns="30469" rIns="30469" anchor="ctr" anchorCtr="1"/>
            <a:lstStyle/>
            <a:p>
              <a:pPr defTabSz="608962"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Communicate</a:t>
              </a:r>
            </a:p>
          </p:txBody>
        </p:sp>
        <p:sp>
          <p:nvSpPr>
            <p:cNvPr id="18" name="Text Box 11">
              <a:extLst>
                <a:ext uri="{FF2B5EF4-FFF2-40B4-BE49-F238E27FC236}">
                  <a16:creationId xmlns:a16="http://schemas.microsoft.com/office/drawing/2014/main" id="{3A7D4BCD-C4D4-7A18-DF18-DA0F5E271A6D}"/>
                </a:ext>
              </a:extLst>
            </p:cNvPr>
            <p:cNvSpPr txBox="1">
              <a:spLocks noChangeArrowheads="1"/>
            </p:cNvSpPr>
            <p:nvPr/>
          </p:nvSpPr>
          <p:spPr bwMode="auto">
            <a:xfrm>
              <a:off x="2738013" y="2042219"/>
              <a:ext cx="2258833" cy="381412"/>
            </a:xfrm>
            <a:prstGeom prst="rect">
              <a:avLst/>
            </a:prstGeom>
            <a:noFill/>
            <a:ln w="19050">
              <a:noFill/>
              <a:miter lim="800000"/>
              <a:headEnd/>
              <a:tailEnd/>
            </a:ln>
          </p:spPr>
          <p:txBody>
            <a:bodyPr lIns="30469" rIns="30469" anchor="ctr" anchorCtr="1"/>
            <a:lstStyle/>
            <a:p>
              <a:pPr defTabSz="712237" fontAlgn="base">
                <a:lnSpc>
                  <a:spcPct val="90000"/>
                </a:lnSpc>
                <a:spcBef>
                  <a:spcPct val="0"/>
                </a:spcBef>
                <a:spcAft>
                  <a:spcPct val="0"/>
                </a:spcAft>
                <a:defRPr/>
              </a:pPr>
              <a:r>
                <a:rPr lang="en-US" sz="1200" b="1" kern="500" spc="-13" dirty="0">
                  <a:latin typeface="Arial" panose="020B0604020202020204" pitchFamily="34" charset="0"/>
                  <a:cs typeface="Arial" panose="020B0604020202020204" pitchFamily="34" charset="0"/>
                </a:rPr>
                <a:t>Business priorities, vision and mission, performance and objectives</a:t>
              </a:r>
            </a:p>
          </p:txBody>
        </p:sp>
        <p:sp>
          <p:nvSpPr>
            <p:cNvPr id="19" name="Text Box 12">
              <a:extLst>
                <a:ext uri="{FF2B5EF4-FFF2-40B4-BE49-F238E27FC236}">
                  <a16:creationId xmlns:a16="http://schemas.microsoft.com/office/drawing/2014/main" id="{CBA74209-09E5-2265-75C8-369579EE5380}"/>
                </a:ext>
              </a:extLst>
            </p:cNvPr>
            <p:cNvSpPr txBox="1">
              <a:spLocks noChangeArrowheads="1"/>
            </p:cNvSpPr>
            <p:nvPr/>
          </p:nvSpPr>
          <p:spPr bwMode="auto">
            <a:xfrm>
              <a:off x="5879421" y="3365217"/>
              <a:ext cx="895891" cy="258197"/>
            </a:xfrm>
            <a:prstGeom prst="rect">
              <a:avLst/>
            </a:prstGeom>
            <a:noFill/>
            <a:ln w="19050">
              <a:noFill/>
              <a:miter lim="800000"/>
              <a:headEnd/>
              <a:tailEnd/>
            </a:ln>
          </p:spPr>
          <p:txBody>
            <a:bodyPr lIns="30469" rIns="30469" anchor="ctr" anchorCtr="1"/>
            <a:lstStyle/>
            <a:p>
              <a:pPr defTabSz="712237"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Assess</a:t>
              </a:r>
              <a:endParaRPr lang="en-US" sz="1200" b="1" kern="500" spc="-13" dirty="0">
                <a:latin typeface="Arial" panose="020B0604020202020204" pitchFamily="34" charset="0"/>
                <a:cs typeface="Arial" panose="020B0604020202020204" pitchFamily="34" charset="0"/>
              </a:endParaRPr>
            </a:p>
          </p:txBody>
        </p:sp>
        <p:sp>
          <p:nvSpPr>
            <p:cNvPr id="20" name="Text Box 13">
              <a:extLst>
                <a:ext uri="{FF2B5EF4-FFF2-40B4-BE49-F238E27FC236}">
                  <a16:creationId xmlns:a16="http://schemas.microsoft.com/office/drawing/2014/main" id="{96DDBE20-CBA8-E226-C82E-1F587709F340}"/>
                </a:ext>
              </a:extLst>
            </p:cNvPr>
            <p:cNvSpPr txBox="1">
              <a:spLocks noChangeArrowheads="1"/>
            </p:cNvSpPr>
            <p:nvPr/>
          </p:nvSpPr>
          <p:spPr bwMode="auto">
            <a:xfrm>
              <a:off x="3611747" y="3219906"/>
              <a:ext cx="1005532" cy="258197"/>
            </a:xfrm>
            <a:prstGeom prst="rect">
              <a:avLst/>
            </a:prstGeom>
            <a:noFill/>
            <a:ln w="19050">
              <a:noFill/>
              <a:miter lim="800000"/>
              <a:headEnd/>
              <a:tailEnd/>
            </a:ln>
          </p:spPr>
          <p:txBody>
            <a:bodyPr lIns="30469" rIns="30469" anchor="ctr" anchorCtr="1"/>
            <a:lstStyle/>
            <a:p>
              <a:pPr defTabSz="712237" fontAlgn="base">
                <a:spcBef>
                  <a:spcPct val="0"/>
                </a:spcBef>
                <a:spcAft>
                  <a:spcPct val="0"/>
                </a:spcAft>
                <a:defRPr/>
              </a:pPr>
              <a:r>
                <a:rPr lang="en-US" sz="1100" b="1" kern="500" spc="-13" dirty="0">
                  <a:latin typeface="Arial" panose="020B0604020202020204" pitchFamily="34" charset="0"/>
                  <a:cs typeface="Arial" panose="020B0604020202020204" pitchFamily="34" charset="0"/>
                </a:rPr>
                <a:t>Monitor</a:t>
              </a:r>
              <a:endParaRPr lang="en-US" sz="1200" b="1" kern="500" spc="-13" dirty="0">
                <a:latin typeface="Arial" panose="020B0604020202020204" pitchFamily="34" charset="0"/>
                <a:cs typeface="Arial" panose="020B0604020202020204" pitchFamily="34" charset="0"/>
              </a:endParaRPr>
            </a:p>
          </p:txBody>
        </p:sp>
        <p:sp>
          <p:nvSpPr>
            <p:cNvPr id="21" name="Text Box 14">
              <a:extLst>
                <a:ext uri="{FF2B5EF4-FFF2-40B4-BE49-F238E27FC236}">
                  <a16:creationId xmlns:a16="http://schemas.microsoft.com/office/drawing/2014/main" id="{8BBC08E0-5FE6-B4A7-39B7-0B041D14F9A5}"/>
                </a:ext>
              </a:extLst>
            </p:cNvPr>
            <p:cNvSpPr txBox="1">
              <a:spLocks noChangeArrowheads="1"/>
            </p:cNvSpPr>
            <p:nvPr/>
          </p:nvSpPr>
          <p:spPr bwMode="auto">
            <a:xfrm>
              <a:off x="5484133" y="2303559"/>
              <a:ext cx="900218" cy="258197"/>
            </a:xfrm>
            <a:prstGeom prst="rect">
              <a:avLst/>
            </a:prstGeom>
            <a:noFill/>
            <a:ln w="19050">
              <a:noFill/>
              <a:miter lim="800000"/>
              <a:headEnd/>
              <a:tailEnd/>
            </a:ln>
          </p:spPr>
          <p:txBody>
            <a:bodyPr lIns="30469" rIns="30469" anchor="ctr" anchorCtr="1"/>
            <a:lstStyle/>
            <a:p>
              <a:pPr defTabSz="712237"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Identify</a:t>
              </a:r>
              <a:endParaRPr lang="en-US" sz="1200" b="1" kern="500" spc="-13" dirty="0">
                <a:latin typeface="Arial" panose="020B0604020202020204" pitchFamily="34" charset="0"/>
                <a:cs typeface="Arial" panose="020B0604020202020204" pitchFamily="34" charset="0"/>
              </a:endParaRPr>
            </a:p>
          </p:txBody>
        </p:sp>
        <p:sp>
          <p:nvSpPr>
            <p:cNvPr id="22" name="Text Box 15">
              <a:extLst>
                <a:ext uri="{FF2B5EF4-FFF2-40B4-BE49-F238E27FC236}">
                  <a16:creationId xmlns:a16="http://schemas.microsoft.com/office/drawing/2014/main" id="{FA9750A8-1686-741A-5391-BC6C58EAB498}"/>
                </a:ext>
              </a:extLst>
            </p:cNvPr>
            <p:cNvSpPr txBox="1">
              <a:spLocks noChangeArrowheads="1"/>
            </p:cNvSpPr>
            <p:nvPr/>
          </p:nvSpPr>
          <p:spPr bwMode="auto">
            <a:xfrm>
              <a:off x="5041860" y="4372978"/>
              <a:ext cx="923279" cy="258197"/>
            </a:xfrm>
            <a:prstGeom prst="rect">
              <a:avLst/>
            </a:prstGeom>
            <a:noFill/>
            <a:ln w="19050">
              <a:noFill/>
              <a:miter lim="800000"/>
              <a:headEnd/>
              <a:tailEnd/>
            </a:ln>
          </p:spPr>
          <p:txBody>
            <a:bodyPr lIns="30469" rIns="30469" anchor="ctr" anchorCtr="1"/>
            <a:lstStyle/>
            <a:p>
              <a:pPr defTabSz="712237"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Respond</a:t>
              </a:r>
              <a:endParaRPr lang="en-US" sz="1200" b="1" kern="500" spc="-13" dirty="0">
                <a:latin typeface="Arial" panose="020B0604020202020204" pitchFamily="34" charset="0"/>
                <a:cs typeface="Arial" panose="020B0604020202020204" pitchFamily="34" charset="0"/>
              </a:endParaRPr>
            </a:p>
          </p:txBody>
        </p:sp>
        <p:sp>
          <p:nvSpPr>
            <p:cNvPr id="23" name="Oval 22">
              <a:extLst>
                <a:ext uri="{FF2B5EF4-FFF2-40B4-BE49-F238E27FC236}">
                  <a16:creationId xmlns:a16="http://schemas.microsoft.com/office/drawing/2014/main" id="{DA70319C-1154-108D-E2F4-25C0DB4539FC}"/>
                </a:ext>
              </a:extLst>
            </p:cNvPr>
            <p:cNvSpPr/>
            <p:nvPr/>
          </p:nvSpPr>
          <p:spPr bwMode="auto">
            <a:xfrm>
              <a:off x="4462693" y="2561755"/>
              <a:ext cx="1606660" cy="1587902"/>
            </a:xfrm>
            <a:prstGeom prst="ellipse">
              <a:avLst/>
            </a:prstGeom>
            <a:solidFill>
              <a:srgbClr val="D26C76"/>
            </a:solidFill>
            <a:ln w="19050" cap="flat" cmpd="sng" algn="ctr">
              <a:solidFill>
                <a:srgbClr val="D26C76"/>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608962" fontAlgn="base">
                <a:spcBef>
                  <a:spcPct val="50000"/>
                </a:spcBef>
                <a:spcAft>
                  <a:spcPct val="50000"/>
                </a:spcAft>
                <a:defRPr/>
              </a:pPr>
              <a:r>
                <a:rPr lang="en-US" sz="1400" b="1" kern="500" spc="-13" dirty="0">
                  <a:solidFill>
                    <a:schemeClr val="bg1"/>
                  </a:solidFill>
                  <a:latin typeface="Arial" panose="020B0604020202020204" pitchFamily="34" charset="0"/>
                  <a:cs typeface="Arial" panose="020B0604020202020204" pitchFamily="34" charset="0"/>
                </a:rPr>
                <a:t>Enterprise Risk Management Process</a:t>
              </a:r>
            </a:p>
          </p:txBody>
        </p:sp>
      </p:grpSp>
    </p:spTree>
    <p:extLst>
      <p:ext uri="{BB962C8B-B14F-4D97-AF65-F5344CB8AC3E}">
        <p14:creationId xmlns:p14="http://schemas.microsoft.com/office/powerpoint/2010/main" val="2131693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ERM Approach Explained </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[Include detailed schedule for the ERM process for the utility here. For example, the ERM committee meets quarterly to identify and assess risks, the ERM committee reports on risk summary biannually to the governing board, etc.]</a:t>
            </a:r>
          </a:p>
        </p:txBody>
      </p:sp>
    </p:spTree>
    <p:extLst>
      <p:ext uri="{BB962C8B-B14F-4D97-AF65-F5344CB8AC3E}">
        <p14:creationId xmlns:p14="http://schemas.microsoft.com/office/powerpoint/2010/main" val="2049215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Risk Assessment Scale – Likelihood </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[Include definition of likelihood and utility’s likelihood scale]</a:t>
            </a:r>
          </a:p>
        </p:txBody>
      </p:sp>
      <p:pic>
        <p:nvPicPr>
          <p:cNvPr id="6" name="Picture 5">
            <a:extLst>
              <a:ext uri="{FF2B5EF4-FFF2-40B4-BE49-F238E27FC236}">
                <a16:creationId xmlns:a16="http://schemas.microsoft.com/office/drawing/2014/main" id="{70681F28-88AB-D488-AD1F-5E27F5D16A15}"/>
              </a:ext>
            </a:extLst>
          </p:cNvPr>
          <p:cNvPicPr>
            <a:picLocks noChangeAspect="1"/>
          </p:cNvPicPr>
          <p:nvPr/>
        </p:nvPicPr>
        <p:blipFill>
          <a:blip r:embed="rId3"/>
          <a:stretch>
            <a:fillRect/>
          </a:stretch>
        </p:blipFill>
        <p:spPr>
          <a:xfrm>
            <a:off x="1194049" y="2738119"/>
            <a:ext cx="9803902" cy="1929585"/>
          </a:xfrm>
          <a:prstGeom prst="rect">
            <a:avLst/>
          </a:prstGeom>
        </p:spPr>
      </p:pic>
    </p:spTree>
    <p:extLst>
      <p:ext uri="{BB962C8B-B14F-4D97-AF65-F5344CB8AC3E}">
        <p14:creationId xmlns:p14="http://schemas.microsoft.com/office/powerpoint/2010/main" val="159402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Risk Assessment Scale – Impact </a:t>
            </a:r>
          </a:p>
        </p:txBody>
      </p:sp>
      <p:sp>
        <p:nvSpPr>
          <p:cNvPr id="4" name="Content Placeholder 3">
            <a:extLst>
              <a:ext uri="{FF2B5EF4-FFF2-40B4-BE49-F238E27FC236}">
                <a16:creationId xmlns:a16="http://schemas.microsoft.com/office/drawing/2014/main" id="{D3D8C3A1-798C-17A3-F63F-3768F749C549}"/>
              </a:ext>
            </a:extLst>
          </p:cNvPr>
          <p:cNvSpPr>
            <a:spLocks noGrp="1"/>
          </p:cNvSpPr>
          <p:nvPr>
            <p:ph idx="1"/>
          </p:nvPr>
        </p:nvSpPr>
        <p:spPr>
          <a:xfrm>
            <a:off x="838203" y="1527244"/>
            <a:ext cx="10515600" cy="4351336"/>
          </a:xfrm>
        </p:spPr>
        <p:txBody>
          <a:bodyPr/>
          <a:lstStyle/>
          <a:p>
            <a:r>
              <a:rPr lang="en-US" dirty="0">
                <a:latin typeface="Arial" panose="020B0604020202020204" pitchFamily="34" charset="0"/>
                <a:cs typeface="Arial" panose="020B0604020202020204" pitchFamily="34" charset="0"/>
              </a:rPr>
              <a:t>[Include definition of likelihood and utility’s impact scale]</a:t>
            </a:r>
          </a:p>
        </p:txBody>
      </p:sp>
      <p:pic>
        <p:nvPicPr>
          <p:cNvPr id="3" name="Picture 2">
            <a:extLst>
              <a:ext uri="{FF2B5EF4-FFF2-40B4-BE49-F238E27FC236}">
                <a16:creationId xmlns:a16="http://schemas.microsoft.com/office/drawing/2014/main" id="{32C66D06-FFBB-F242-B63E-47334F4FB1A6}"/>
              </a:ext>
            </a:extLst>
          </p:cNvPr>
          <p:cNvPicPr>
            <a:picLocks noChangeAspect="1"/>
          </p:cNvPicPr>
          <p:nvPr/>
        </p:nvPicPr>
        <p:blipFill>
          <a:blip r:embed="rId3"/>
          <a:stretch>
            <a:fillRect/>
          </a:stretch>
        </p:blipFill>
        <p:spPr>
          <a:xfrm>
            <a:off x="1103430" y="2738220"/>
            <a:ext cx="9985139" cy="1929384"/>
          </a:xfrm>
          <a:prstGeom prst="rect">
            <a:avLst/>
          </a:prstGeom>
        </p:spPr>
      </p:pic>
    </p:spTree>
    <p:extLst>
      <p:ext uri="{BB962C8B-B14F-4D97-AF65-F5344CB8AC3E}">
        <p14:creationId xmlns:p14="http://schemas.microsoft.com/office/powerpoint/2010/main" val="1035112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838203" y="365130"/>
            <a:ext cx="10515600" cy="1001658"/>
          </a:xfrm>
        </p:spPr>
        <p:txBody>
          <a:bodyPr/>
          <a:lstStyle/>
          <a:p>
            <a:pPr lvl="0"/>
            <a:r>
              <a:rPr lang="en-US" dirty="0">
                <a:latin typeface="Arial" panose="020B0604020202020204" pitchFamily="34" charset="0"/>
                <a:cs typeface="Arial" panose="020B0604020202020204" pitchFamily="34" charset="0"/>
              </a:rPr>
              <a:t>Utility’s Risk Tolerance Levels and Risk Limits</a:t>
            </a:r>
          </a:p>
        </p:txBody>
      </p:sp>
      <p:graphicFrame>
        <p:nvGraphicFramePr>
          <p:cNvPr id="4" name="Content Placeholder 3">
            <a:extLst>
              <a:ext uri="{FF2B5EF4-FFF2-40B4-BE49-F238E27FC236}">
                <a16:creationId xmlns:a16="http://schemas.microsoft.com/office/drawing/2014/main" id="{B648394A-3E9A-21BE-E7C5-F28DB4675CAE}"/>
              </a:ext>
            </a:extLst>
          </p:cNvPr>
          <p:cNvGraphicFramePr>
            <a:graphicFrameLocks noGrp="1"/>
          </p:cNvGraphicFramePr>
          <p:nvPr>
            <p:ph idx="1"/>
            <p:extLst>
              <p:ext uri="{D42A27DB-BD31-4B8C-83A1-F6EECF244321}">
                <p14:modId xmlns:p14="http://schemas.microsoft.com/office/powerpoint/2010/main" val="3038576510"/>
              </p:ext>
            </p:extLst>
          </p:nvPr>
        </p:nvGraphicFramePr>
        <p:xfrm>
          <a:off x="350873" y="1148317"/>
          <a:ext cx="11483163" cy="4904616"/>
        </p:xfrm>
        <a:graphic>
          <a:graphicData uri="http://schemas.openxmlformats.org/drawingml/2006/table">
            <a:tbl>
              <a:tblPr firstRow="1" firstCol="1" bandRow="1"/>
              <a:tblGrid>
                <a:gridCol w="1579595">
                  <a:extLst>
                    <a:ext uri="{9D8B030D-6E8A-4147-A177-3AD203B41FA5}">
                      <a16:colId xmlns:a16="http://schemas.microsoft.com/office/drawing/2014/main" val="1584244209"/>
                    </a:ext>
                  </a:extLst>
                </a:gridCol>
                <a:gridCol w="3060068">
                  <a:extLst>
                    <a:ext uri="{9D8B030D-6E8A-4147-A177-3AD203B41FA5}">
                      <a16:colId xmlns:a16="http://schemas.microsoft.com/office/drawing/2014/main" val="609539294"/>
                    </a:ext>
                  </a:extLst>
                </a:gridCol>
                <a:gridCol w="1915969">
                  <a:extLst>
                    <a:ext uri="{9D8B030D-6E8A-4147-A177-3AD203B41FA5}">
                      <a16:colId xmlns:a16="http://schemas.microsoft.com/office/drawing/2014/main" val="3638980713"/>
                    </a:ext>
                  </a:extLst>
                </a:gridCol>
                <a:gridCol w="1573267">
                  <a:extLst>
                    <a:ext uri="{9D8B030D-6E8A-4147-A177-3AD203B41FA5}">
                      <a16:colId xmlns:a16="http://schemas.microsoft.com/office/drawing/2014/main" val="2613547976"/>
                    </a:ext>
                  </a:extLst>
                </a:gridCol>
                <a:gridCol w="3354264">
                  <a:extLst>
                    <a:ext uri="{9D8B030D-6E8A-4147-A177-3AD203B41FA5}">
                      <a16:colId xmlns:a16="http://schemas.microsoft.com/office/drawing/2014/main" val="2398744086"/>
                    </a:ext>
                  </a:extLst>
                </a:gridCol>
              </a:tblGrid>
              <a:tr h="346753">
                <a:tc>
                  <a:txBody>
                    <a:bodyPr/>
                    <a:lstStyle/>
                    <a:p>
                      <a:pPr marL="0" marR="0" algn="ctr">
                        <a:lnSpc>
                          <a:spcPct val="107000"/>
                        </a:lnSpc>
                      </a:pPr>
                      <a:r>
                        <a:rPr lang="en-US" sz="1100" b="1" kern="1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Risk Category</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pPr>
                      <a:r>
                        <a:rPr lang="en-US" sz="1100" b="1" kern="10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Risk Details</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pPr>
                      <a:r>
                        <a:rPr lang="en-US" sz="1100" b="1" kern="10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Tolerance Level</a:t>
                      </a:r>
                      <a:endParaRPr lang="en-US" sz="11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pPr>
                      <a:r>
                        <a:rPr lang="en-US" sz="1100" b="1" kern="1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Residual Risk Score Scale</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pPr>
                      <a:r>
                        <a:rPr lang="en-US" sz="1100" b="1" kern="10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Risk Limit</a:t>
                      </a:r>
                      <a:endParaRPr lang="en-US"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62709195"/>
                  </a:ext>
                </a:extLst>
              </a:tr>
              <a:tr h="934481">
                <a:tc>
                  <a:txBody>
                    <a:bodyPr/>
                    <a:lstStyle/>
                    <a:p>
                      <a:pPr marL="0" marR="0">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Operational Downtime</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Minimal operational downtime ensures service reliability and prevents customer dissatisfaction. For public power utilities, keeping downtime below X hours helps maintain consistent service.</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Low </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(X-X hours)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1-4: Low risk</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5-8: Moderate risk</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9-10: High risk</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Immediate action required if downtime exceeds X hours; investigate causes of downtime immediately, implement corrective actions, and communicate with stakeholders regarding service status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68870267"/>
                  </a:ext>
                </a:extLst>
              </a:tr>
              <a:tr h="816935">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Financial Loss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Limits financial exposure to manageable levels, ensuring the utility can absorb potential losses without significant impact on its operations or financial stability.</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Moderate ($X - $XXX)</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1-4: Low risk</a:t>
                      </a:r>
                    </a:p>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5-7: Moderate risk</a:t>
                      </a:r>
                    </a:p>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8-10: High risk</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Review and mitigate if financial loss exceeds $XXX; conduct a financial review, identify contributing factors, and adjust financial strategies or budget allocations as necessary</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0256871"/>
                  </a:ext>
                </a:extLst>
              </a:tr>
              <a:tr h="934481">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Safety Incidents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Maintaining a low threshold for safety incidents helps ensure a safe working environment and compliance with safety regulations. This limit helps to minimize risks to personnel and prevent potential hazards.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Low (X - X incidents per year)</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1-4: Low risk</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5-7: Moderate risk</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8-10: High risk</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Immediate review and action required if incidents exceed X per year; perform an incident investigation, update safety protocols, and provide additional training or resources to staff</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82809429"/>
                  </a:ext>
                </a:extLst>
              </a:tr>
              <a:tr h="1052026">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Customer Outages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Restricting customer outages to X incidents per year helps maintain high service levels and customer satisfaction. This level is low enough to prevent widespread dissatisfaction while allowing for minor issues.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Low (X - X incidents per year)</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1-4: Low risk</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5-7: Moderate risk</a:t>
                      </a:r>
                    </a:p>
                    <a:p>
                      <a:pPr marL="0" marR="0" algn="ctr">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8-10: High risk</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Immediate corrective action required if outages exceed X per year; assess the cause of outages, enhance response strategies, and inform customers about ongoing efforts to improve service reliability</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57521934"/>
                  </a:ext>
                </a:extLst>
              </a:tr>
              <a:tr h="816935">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Cybersecurity Breaches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Ensures measures are in place to reduce the likelihood of a breach. </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Moderate (X - X incidents)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1-4: Low risk</a:t>
                      </a:r>
                    </a:p>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5-7: Moderate risk</a:t>
                      </a:r>
                    </a:p>
                    <a:p>
                      <a:pPr marL="0" marR="0" algn="ctr">
                        <a:lnSpc>
                          <a:spcPct val="107000"/>
                        </a:lnSpc>
                      </a:pPr>
                      <a:r>
                        <a:rPr lang="en-US" sz="1100" kern="100">
                          <a:effectLst/>
                          <a:latin typeface="Arial" panose="020B0604020202020204" pitchFamily="34" charset="0"/>
                          <a:ea typeface="Times New Roman" panose="02020603050405020304" pitchFamily="18" charset="0"/>
                          <a:cs typeface="Arial" panose="020B0604020202020204" pitchFamily="34" charset="0"/>
                        </a:rPr>
                        <a:t>8-10: High risk</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pPr>
                      <a:r>
                        <a:rPr lang="en-US" sz="1100" kern="100" dirty="0">
                          <a:effectLst/>
                          <a:latin typeface="Arial" panose="020B0604020202020204" pitchFamily="34" charset="0"/>
                          <a:ea typeface="Times New Roman" panose="02020603050405020304" pitchFamily="18" charset="0"/>
                          <a:cs typeface="Arial" panose="020B0604020202020204" pitchFamily="34" charset="0"/>
                        </a:rPr>
                        <a:t>Immediate review and improvement if breaches exceed X incidents; conduct a thorough security audit, enhance cybersecurity measures, and implement staff training on security protocols.</a:t>
                      </a:r>
                    </a:p>
                  </a:txBody>
                  <a:tcPr marL="46100" marR="461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48254619"/>
                  </a:ext>
                </a:extLst>
              </a:tr>
            </a:tbl>
          </a:graphicData>
        </a:graphic>
      </p:graphicFrame>
    </p:spTree>
    <p:extLst>
      <p:ext uri="{BB962C8B-B14F-4D97-AF65-F5344CB8AC3E}">
        <p14:creationId xmlns:p14="http://schemas.microsoft.com/office/powerpoint/2010/main" val="2019864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5_EY light background">
  <a:themeElements>
    <a:clrScheme name="Custom 8">
      <a:dk1>
        <a:srgbClr val="FFFFFF"/>
      </a:dk1>
      <a:lt1>
        <a:srgbClr val="2E2E38"/>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extLst>
    <a:ext uri="{05A4C25C-085E-4340-85A3-A5531E510DB2}">
      <thm15:themeFamily xmlns:thm15="http://schemas.microsoft.com/office/thememl/2012/main" name="Global_EY_widescreen_presentation_2019_v1.4.pptx" id="{669A4694-7F8C-40EA-92E1-8E6D75010CAB}" vid="{C1504121-3530-4207-81A7-E4CD6CD6B81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576639f-c75f-46ad-abc8-a52838b1b771" xsi:nil="true"/>
    <lcf76f155ced4ddcb4097134ff3c332f xmlns="9ba3dabb-2da6-4f45-8561-132d6071a402">
      <Terms xmlns="http://schemas.microsoft.com/office/infopath/2007/PartnerControls"/>
    </lcf76f155ced4ddcb4097134ff3c332f>
    <Image xmlns="9ba3dabb-2da6-4f45-8561-132d6071a40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05FB61118DAAD4FBDC5D82847D4009B" ma:contentTypeVersion="19" ma:contentTypeDescription="Create a new document." ma:contentTypeScope="" ma:versionID="38da77dd071780b00c9c4b2c03cef4f4">
  <xsd:schema xmlns:xsd="http://www.w3.org/2001/XMLSchema" xmlns:xs="http://www.w3.org/2001/XMLSchema" xmlns:p="http://schemas.microsoft.com/office/2006/metadata/properties" xmlns:ns2="9ba3dabb-2da6-4f45-8561-132d6071a402" xmlns:ns3="9576639f-c75f-46ad-abc8-a52838b1b771" targetNamespace="http://schemas.microsoft.com/office/2006/metadata/properties" ma:root="true" ma:fieldsID="6fca3a15d0f6aef5558cead3978cd46b" ns2:_="" ns3:_="">
    <xsd:import namespace="9ba3dabb-2da6-4f45-8561-132d6071a402"/>
    <xsd:import namespace="9576639f-c75f-46ad-abc8-a52838b1b7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Imag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a3dabb-2da6-4f45-8561-132d6071a4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Image" ma:index="20" nillable="true" ma:displayName="Image" ma:format="Thumbnail" ma:internalName="Image">
      <xsd:simpleType>
        <xsd:restriction base="dms:Unknow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9a8c3e8-09d4-4d0e-b106-7addde49c4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576639f-c75f-46ad-abc8-a52838b1b77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950e540-4b28-404e-922e-a0464e719a8d}" ma:internalName="TaxCatchAll" ma:showField="CatchAllData" ma:web="9576639f-c75f-46ad-abc8-a52838b1b7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28D0376-0626-48B5-818E-29013BAD7733}">
  <ds:schemaRefs>
    <ds:schemaRef ds:uri="http://schemas.microsoft.com/office/2006/metadata/properties"/>
    <ds:schemaRef ds:uri="http://schemas.microsoft.com/office/2006/documentManagement/types"/>
    <ds:schemaRef ds:uri="http://www.w3.org/XML/1998/namespace"/>
    <ds:schemaRef ds:uri="http://purl.org/dc/elements/1.1/"/>
    <ds:schemaRef ds:uri="http://purl.org/dc/terms/"/>
    <ds:schemaRef ds:uri="c916d574-f48a-4f45-8b4e-e7496d8a8d20"/>
    <ds:schemaRef ds:uri="499fbd05-4048-4b17-8b0d-22ba848ddd47"/>
    <ds:schemaRef ds:uri="http://schemas.microsoft.com/office/infopath/2007/PartnerControls"/>
    <ds:schemaRef ds:uri="http://schemas.openxmlformats.org/package/2006/metadata/core-properties"/>
    <ds:schemaRef ds:uri="http://purl.org/dc/dcmitype/"/>
    <ds:schemaRef ds:uri="9576639f-c75f-46ad-abc8-a52838b1b771"/>
    <ds:schemaRef ds:uri="9ba3dabb-2da6-4f45-8561-132d6071a402"/>
  </ds:schemaRefs>
</ds:datastoreItem>
</file>

<file path=customXml/itemProps2.xml><?xml version="1.0" encoding="utf-8"?>
<ds:datastoreItem xmlns:ds="http://schemas.openxmlformats.org/officeDocument/2006/customXml" ds:itemID="{BAC9A397-5F9D-4279-80BF-03B6383CFB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a3dabb-2da6-4f45-8561-132d6071a402"/>
    <ds:schemaRef ds:uri="9576639f-c75f-46ad-abc8-a52838b1b7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E95A16-1100-434D-943D-0A4BCB19315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4701</TotalTime>
  <Words>1493</Words>
  <Application>Microsoft Office PowerPoint</Application>
  <PresentationFormat>Widescreen</PresentationFormat>
  <Paragraphs>228</Paragraphs>
  <Slides>19</Slides>
  <Notes>19</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19</vt:i4>
      </vt:variant>
    </vt:vector>
  </HeadingPairs>
  <TitlesOfParts>
    <vt:vector size="31" baseType="lpstr">
      <vt:lpstr>Aptos</vt:lpstr>
      <vt:lpstr>Aptos Display</vt:lpstr>
      <vt:lpstr>Arial</vt:lpstr>
      <vt:lpstr>Calibri</vt:lpstr>
      <vt:lpstr>EYInterstate Light</vt:lpstr>
      <vt:lpstr>EYInterstate Regular</vt:lpstr>
      <vt:lpstr>Georgia</vt:lpstr>
      <vt:lpstr>Raleway</vt:lpstr>
      <vt:lpstr>Raleway Light</vt:lpstr>
      <vt:lpstr>Office Theme</vt:lpstr>
      <vt:lpstr>Custom Design</vt:lpstr>
      <vt:lpstr>5_EY light background</vt:lpstr>
      <vt:lpstr> Attachment III-1: ERM Prioritized Risks &amp; Action Plans Briefing PowerPoint Template  December 2024 | Version 1.0</vt:lpstr>
      <vt:lpstr>Agenda</vt:lpstr>
      <vt:lpstr>Vision &amp; Mission Statement/ERM Policy</vt:lpstr>
      <vt:lpstr>ERM Governance Structure</vt:lpstr>
      <vt:lpstr>ERM Approach</vt:lpstr>
      <vt:lpstr>ERM Approach Explained </vt:lpstr>
      <vt:lpstr>Risk Assessment Scale – Likelihood </vt:lpstr>
      <vt:lpstr>Risk Assessment Scale – Impact </vt:lpstr>
      <vt:lpstr>Utility’s Risk Tolerance Levels and Risk Limits</vt:lpstr>
      <vt:lpstr>ERM Program Accomplishments &amp; Activities</vt:lpstr>
      <vt:lpstr>Risk Assessment Results Summary</vt:lpstr>
      <vt:lpstr>Risk Assessment Results – Risk Register</vt:lpstr>
      <vt:lpstr>Risk Assessment Results – Heat Map</vt:lpstr>
      <vt:lpstr>Understanding Cost-Benefit Analysis in Risk Mitigation</vt:lpstr>
      <vt:lpstr>Applying CBA to Identified Risks</vt:lpstr>
      <vt:lpstr>Recommended Actions</vt:lpstr>
      <vt:lpstr>Mitigation Actions – Details</vt:lpstr>
      <vt:lpstr>Appendix: Types of Risk Treatments</vt:lpstr>
      <vt:lpstr>Appendix: Detail of Prioritized Risks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Working Group Proposed Timeline for Developing Risk Tool Kit</dc:title>
  <dc:creator>Agnetha Serrame</dc:creator>
  <cp:lastModifiedBy>Aggie Serrame</cp:lastModifiedBy>
  <cp:revision>32</cp:revision>
  <dcterms:created xsi:type="dcterms:W3CDTF">2024-03-05T19:35:55Z</dcterms:created>
  <dcterms:modified xsi:type="dcterms:W3CDTF">2024-12-20T19:26:19Z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0x010100305FB61118DAAD4FBDC5D82847D4009B</vt:lpwstr>
  </property>
  <property fmtid="{D5CDD505-2E9C-101B-9397-08002B2CF9AE}" pid="3" name="MediaServiceImageTags">
    <vt:lpwstr/>
  </property>
</Properties>
</file>