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788" r:id="rId5"/>
    <p:sldMasterId id="2147483661" r:id="rId6"/>
    <p:sldMasterId id="2147483670" r:id="rId7"/>
    <p:sldMasterId id="2147483719" r:id="rId8"/>
    <p:sldMasterId id="2147483726" r:id="rId9"/>
    <p:sldMasterId id="2147483758" r:id="rId10"/>
  </p:sldMasterIdLst>
  <p:notesMasterIdLst>
    <p:notesMasterId r:id="rId21"/>
  </p:notesMasterIdLst>
  <p:handoutMasterIdLst>
    <p:handoutMasterId r:id="rId22"/>
  </p:handoutMasterIdLst>
  <p:sldIdLst>
    <p:sldId id="2068" r:id="rId11"/>
    <p:sldId id="2147483312" r:id="rId12"/>
    <p:sldId id="2147483313" r:id="rId13"/>
    <p:sldId id="2147483315" r:id="rId14"/>
    <p:sldId id="2147483302" r:id="rId15"/>
    <p:sldId id="2147483303" r:id="rId16"/>
    <p:sldId id="2147483317" r:id="rId17"/>
    <p:sldId id="2147483316" r:id="rId18"/>
    <p:sldId id="2147483299" r:id="rId19"/>
    <p:sldId id="21474833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10A02B9-B4B2-429D-B366-E6A32F66AFD2}">
          <p14:sldIdLst>
            <p14:sldId id="2068"/>
          </p14:sldIdLst>
        </p14:section>
        <p14:section name="Intro" id="{CA7B1239-436B-6D47-AB3B-AAEF3BE0DFD9}">
          <p14:sldIdLst>
            <p14:sldId id="2147483312"/>
            <p14:sldId id="2147483313"/>
          </p14:sldIdLst>
        </p14:section>
        <p14:section name="Background Info" id="{F8E4B4B8-034E-C348-9DAC-B2796279B93C}">
          <p14:sldIdLst>
            <p14:sldId id="2147483315"/>
            <p14:sldId id="2147483302"/>
            <p14:sldId id="2147483303"/>
            <p14:sldId id="2147483317"/>
            <p14:sldId id="2147483316"/>
          </p14:sldIdLst>
        </p14:section>
        <p14:section name="Recommendation" id="{4F3C021B-F651-2D44-85DD-47FCF68A2464}">
          <p14:sldIdLst>
            <p14:sldId id="2147483299"/>
            <p14:sldId id="214748331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C947BA8-153A-A6F6-0CBC-E6B7385DC45F}" name="Domenico Galimi" initials="DG" userId="S::Domenico.Galimi1@ey.com::fbe1f57f-0c8a-449f-895a-d503f43adc82" providerId="AD"/>
  <p188:author id="{7980BAB8-C784-6474-149E-B2D6767F7E89}" name="Agnetha Serrame" initials="AS" userId="S::aserrame@publicpower.org::8a93c124-a9a3-4ddf-86f4-119bbb511cd0" providerId="AD"/>
  <p188:author id="{F61D04CE-256F-871E-90A4-CE5F5D726F45}" name="Chris Cubillas" initials="CC" userId="S::Chris.Cubillas@ey.com::f4238f92-772b-4a6b-aa6d-072f6bb86a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595959"/>
    <a:srgbClr val="FFC000"/>
    <a:srgbClr val="C4C4CD"/>
    <a:srgbClr val="B5C7E7"/>
    <a:srgbClr val="44536A"/>
    <a:srgbClr val="3E3472"/>
    <a:srgbClr val="4472C4"/>
    <a:srgbClr val="B71328"/>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93722-E6E1-4082-BE22-CB84087E0C87}" v="5" dt="2024-10-03T14:40:24.323"/>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3"/>
    <p:restoredTop sz="89886" autoAdjust="0"/>
  </p:normalViewPr>
  <p:slideViewPr>
    <p:cSldViewPr snapToGrid="0">
      <p:cViewPr varScale="1">
        <p:scale>
          <a:sx n="75" d="100"/>
          <a:sy n="75" d="100"/>
        </p:scale>
        <p:origin x="8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handoutMaster" Target="handoutMasters/handout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9287EF-F10A-41B6-8D84-D0120873615F}" type="doc">
      <dgm:prSet loTypeId="urn:microsoft.com/office/officeart/2005/8/layout/process3" loCatId="process" qsTypeId="urn:microsoft.com/office/officeart/2005/8/quickstyle/simple1" qsCatId="simple" csTypeId="urn:microsoft.com/office/officeart/2005/8/colors/accent5_1" csCatId="accent5" phldr="1"/>
      <dgm:spPr/>
      <dgm:t>
        <a:bodyPr/>
        <a:lstStyle/>
        <a:p>
          <a:endParaRPr lang="en-US"/>
        </a:p>
      </dgm:t>
    </dgm:pt>
    <dgm:pt modelId="{E9981653-6F67-4C72-AF8E-55C160B824B0}">
      <dgm:prSet phldrT="[Text]"/>
      <dgm:spPr/>
      <dgm:t>
        <a:bodyPr/>
        <a:lstStyle/>
        <a:p>
          <a:pPr algn="ctr"/>
          <a:r>
            <a:rPr lang="en-US" b="1" dirty="0">
              <a:latin typeface="Arial" panose="020B0604020202020204" pitchFamily="34" charset="0"/>
              <a:cs typeface="Arial" panose="020B0604020202020204" pitchFamily="34" charset="0"/>
            </a:rPr>
            <a:t>ERM Committee Preparation</a:t>
          </a:r>
        </a:p>
      </dgm:t>
    </dgm:pt>
    <dgm:pt modelId="{DFB3DDE8-3C08-4709-BEEF-3A447E43AA2B}" type="parTrans" cxnId="{2D96F46D-0970-4AE9-A643-59607DFC9EE9}">
      <dgm:prSet/>
      <dgm:spPr/>
      <dgm:t>
        <a:bodyPr/>
        <a:lstStyle/>
        <a:p>
          <a:endParaRPr lang="en-US">
            <a:latin typeface="Arial" panose="020B0604020202020204" pitchFamily="34" charset="0"/>
            <a:cs typeface="Arial" panose="020B0604020202020204" pitchFamily="34" charset="0"/>
          </a:endParaRPr>
        </a:p>
      </dgm:t>
    </dgm:pt>
    <dgm:pt modelId="{6013DC20-A2CB-47AA-B8FF-178299725EE4}" type="sibTrans" cxnId="{2D96F46D-0970-4AE9-A643-59607DFC9EE9}">
      <dgm:prSet/>
      <dgm:spPr/>
      <dgm:t>
        <a:bodyPr/>
        <a:lstStyle/>
        <a:p>
          <a:endParaRPr lang="en-US">
            <a:latin typeface="Arial" panose="020B0604020202020204" pitchFamily="34" charset="0"/>
            <a:cs typeface="Arial" panose="020B0604020202020204" pitchFamily="34" charset="0"/>
          </a:endParaRPr>
        </a:p>
      </dgm:t>
    </dgm:pt>
    <dgm:pt modelId="{0BAC3187-E90A-4CC1-B085-BD037FDD6AA7}">
      <dgm:prSet phldrT="[Text]"/>
      <dgm:spPr/>
      <dgm:t>
        <a:bodyPr/>
        <a:lstStyle/>
        <a:p>
          <a:r>
            <a:rPr lang="en-US" dirty="0">
              <a:latin typeface="Arial" panose="020B0604020202020204" pitchFamily="34" charset="0"/>
              <a:cs typeface="Arial" panose="020B0604020202020204" pitchFamily="34" charset="0"/>
            </a:rPr>
            <a:t>Summarize utility risks</a:t>
          </a:r>
        </a:p>
      </dgm:t>
    </dgm:pt>
    <dgm:pt modelId="{2BBCF778-AF31-48FA-8161-87F18623F809}" type="parTrans" cxnId="{6CA03457-AB1E-4388-86C1-E334A4FE1E57}">
      <dgm:prSet/>
      <dgm:spPr/>
      <dgm:t>
        <a:bodyPr/>
        <a:lstStyle/>
        <a:p>
          <a:endParaRPr lang="en-US">
            <a:latin typeface="Arial" panose="020B0604020202020204" pitchFamily="34" charset="0"/>
            <a:cs typeface="Arial" panose="020B0604020202020204" pitchFamily="34" charset="0"/>
          </a:endParaRPr>
        </a:p>
      </dgm:t>
    </dgm:pt>
    <dgm:pt modelId="{8B438936-9AE8-4C18-904F-79AE3FCCF80F}" type="sibTrans" cxnId="{6CA03457-AB1E-4388-86C1-E334A4FE1E57}">
      <dgm:prSet/>
      <dgm:spPr/>
      <dgm:t>
        <a:bodyPr/>
        <a:lstStyle/>
        <a:p>
          <a:endParaRPr lang="en-US">
            <a:latin typeface="Arial" panose="020B0604020202020204" pitchFamily="34" charset="0"/>
            <a:cs typeface="Arial" panose="020B0604020202020204" pitchFamily="34" charset="0"/>
          </a:endParaRPr>
        </a:p>
      </dgm:t>
    </dgm:pt>
    <dgm:pt modelId="{A7D5FFC4-58B7-466B-AFCC-8ADB50E027A9}">
      <dgm:prSet phldrT="[Text]"/>
      <dgm:spPr/>
      <dgm:t>
        <a:bodyPr/>
        <a:lstStyle/>
        <a:p>
          <a:pPr algn="ctr"/>
          <a:r>
            <a:rPr lang="en-US" b="1" dirty="0">
              <a:latin typeface="Arial" panose="020B0604020202020204" pitchFamily="34" charset="0"/>
              <a:cs typeface="Arial" panose="020B0604020202020204" pitchFamily="34" charset="0"/>
            </a:rPr>
            <a:t>Leadership Approval</a:t>
          </a:r>
        </a:p>
      </dgm:t>
    </dgm:pt>
    <dgm:pt modelId="{843CF13E-2C65-4EDF-8249-B37E226660E8}" type="parTrans" cxnId="{6692450C-2F58-462A-8B68-6F260E68F3FE}">
      <dgm:prSet/>
      <dgm:spPr/>
      <dgm:t>
        <a:bodyPr/>
        <a:lstStyle/>
        <a:p>
          <a:endParaRPr lang="en-US">
            <a:latin typeface="Arial" panose="020B0604020202020204" pitchFamily="34" charset="0"/>
            <a:cs typeface="Arial" panose="020B0604020202020204" pitchFamily="34" charset="0"/>
          </a:endParaRPr>
        </a:p>
      </dgm:t>
    </dgm:pt>
    <dgm:pt modelId="{DFB934CD-8D13-4113-B934-5AB325DEE224}" type="sibTrans" cxnId="{6692450C-2F58-462A-8B68-6F260E68F3FE}">
      <dgm:prSet/>
      <dgm:spPr/>
      <dgm:t>
        <a:bodyPr/>
        <a:lstStyle/>
        <a:p>
          <a:endParaRPr lang="en-US">
            <a:latin typeface="Arial" panose="020B0604020202020204" pitchFamily="34" charset="0"/>
            <a:cs typeface="Arial" panose="020B0604020202020204" pitchFamily="34" charset="0"/>
          </a:endParaRPr>
        </a:p>
      </dgm:t>
    </dgm:pt>
    <dgm:pt modelId="{E5448020-5084-41A8-B143-03AB9DD4DE8D}">
      <dgm:prSet phldrT="[Text]"/>
      <dgm:spPr/>
      <dgm:t>
        <a:bodyPr/>
        <a:lstStyle/>
        <a:p>
          <a:r>
            <a:rPr lang="en-US" dirty="0">
              <a:latin typeface="Arial" panose="020B0604020202020204" pitchFamily="34" charset="0"/>
              <a:cs typeface="Arial" panose="020B0604020202020204" pitchFamily="34" charset="0"/>
            </a:rPr>
            <a:t>Provide input on recommended risk tolerance and limits</a:t>
          </a:r>
        </a:p>
      </dgm:t>
    </dgm:pt>
    <dgm:pt modelId="{1E1D8380-D750-480F-A326-421986918B25}" type="parTrans" cxnId="{48815F91-28FA-471A-82D0-E81F63C96A48}">
      <dgm:prSet/>
      <dgm:spPr/>
      <dgm:t>
        <a:bodyPr/>
        <a:lstStyle/>
        <a:p>
          <a:endParaRPr lang="en-US">
            <a:latin typeface="Arial" panose="020B0604020202020204" pitchFamily="34" charset="0"/>
            <a:cs typeface="Arial" panose="020B0604020202020204" pitchFamily="34" charset="0"/>
          </a:endParaRPr>
        </a:p>
      </dgm:t>
    </dgm:pt>
    <dgm:pt modelId="{C4C6FB12-D436-4765-A1B4-204FA9EF30D7}" type="sibTrans" cxnId="{48815F91-28FA-471A-82D0-E81F63C96A48}">
      <dgm:prSet/>
      <dgm:spPr/>
      <dgm:t>
        <a:bodyPr/>
        <a:lstStyle/>
        <a:p>
          <a:endParaRPr lang="en-US">
            <a:latin typeface="Arial" panose="020B0604020202020204" pitchFamily="34" charset="0"/>
            <a:cs typeface="Arial" panose="020B0604020202020204" pitchFamily="34" charset="0"/>
          </a:endParaRPr>
        </a:p>
      </dgm:t>
    </dgm:pt>
    <dgm:pt modelId="{6A40E8AA-AF11-45E7-A77F-9A9F2F5337FE}">
      <dgm:prSet phldrT="[Text]"/>
      <dgm:spPr/>
      <dgm:t>
        <a:bodyPr/>
        <a:lstStyle/>
        <a:p>
          <a:pPr algn="ctr"/>
          <a:r>
            <a:rPr lang="en-US" b="1" dirty="0">
              <a:latin typeface="Arial" panose="020B0604020202020204" pitchFamily="34" charset="0"/>
              <a:cs typeface="Arial" panose="020B0604020202020204" pitchFamily="34" charset="0"/>
            </a:rPr>
            <a:t>Final Risk Tolerance and Risk Limits</a:t>
          </a:r>
        </a:p>
      </dgm:t>
    </dgm:pt>
    <dgm:pt modelId="{2DE04A7C-7575-4D63-AD1F-705963165C9A}" type="parTrans" cxnId="{50809F7D-B0BF-4ACA-BD3E-0F2F1A754CD7}">
      <dgm:prSet/>
      <dgm:spPr/>
      <dgm:t>
        <a:bodyPr/>
        <a:lstStyle/>
        <a:p>
          <a:endParaRPr lang="en-US">
            <a:latin typeface="Arial" panose="020B0604020202020204" pitchFamily="34" charset="0"/>
            <a:cs typeface="Arial" panose="020B0604020202020204" pitchFamily="34" charset="0"/>
          </a:endParaRPr>
        </a:p>
      </dgm:t>
    </dgm:pt>
    <dgm:pt modelId="{F0B93C78-69AB-4B79-BCF0-7CD0370F3C89}" type="sibTrans" cxnId="{50809F7D-B0BF-4ACA-BD3E-0F2F1A754CD7}">
      <dgm:prSet/>
      <dgm:spPr/>
      <dgm:t>
        <a:bodyPr/>
        <a:lstStyle/>
        <a:p>
          <a:endParaRPr lang="en-US">
            <a:latin typeface="Arial" panose="020B0604020202020204" pitchFamily="34" charset="0"/>
            <a:cs typeface="Arial" panose="020B0604020202020204" pitchFamily="34" charset="0"/>
          </a:endParaRPr>
        </a:p>
      </dgm:t>
    </dgm:pt>
    <dgm:pt modelId="{4621BFE0-5984-497B-9C1F-EC1C9E154048}">
      <dgm:prSet phldrT="[Text]"/>
      <dgm:spPr/>
      <dgm:t>
        <a:bodyPr/>
        <a:lstStyle/>
        <a:p>
          <a:r>
            <a:rPr lang="en-US" dirty="0">
              <a:latin typeface="Arial" panose="020B0604020202020204" pitchFamily="34" charset="0"/>
              <a:cs typeface="Arial" panose="020B0604020202020204" pitchFamily="34" charset="0"/>
            </a:rPr>
            <a:t>Finalized criteria for the utility’s risk tolerance and limits</a:t>
          </a:r>
        </a:p>
      </dgm:t>
    </dgm:pt>
    <dgm:pt modelId="{B2422766-264E-49B6-AFB9-BFCF8D9199B5}" type="parTrans" cxnId="{6A44214F-94E8-4AC3-9266-EBBD0516EB7F}">
      <dgm:prSet/>
      <dgm:spPr/>
      <dgm:t>
        <a:bodyPr/>
        <a:lstStyle/>
        <a:p>
          <a:endParaRPr lang="en-US">
            <a:latin typeface="Arial" panose="020B0604020202020204" pitchFamily="34" charset="0"/>
            <a:cs typeface="Arial" panose="020B0604020202020204" pitchFamily="34" charset="0"/>
          </a:endParaRPr>
        </a:p>
      </dgm:t>
    </dgm:pt>
    <dgm:pt modelId="{BE6B589D-16CD-4A96-A2DA-4BECC6545553}" type="sibTrans" cxnId="{6A44214F-94E8-4AC3-9266-EBBD0516EB7F}">
      <dgm:prSet/>
      <dgm:spPr/>
      <dgm:t>
        <a:bodyPr/>
        <a:lstStyle/>
        <a:p>
          <a:endParaRPr lang="en-US">
            <a:latin typeface="Arial" panose="020B0604020202020204" pitchFamily="34" charset="0"/>
            <a:cs typeface="Arial" panose="020B0604020202020204" pitchFamily="34" charset="0"/>
          </a:endParaRPr>
        </a:p>
      </dgm:t>
    </dgm:pt>
    <dgm:pt modelId="{71CA2CAD-2044-4BF0-BD53-7B1A37D97C51}">
      <dgm:prSet phldrT="[Text]"/>
      <dgm:spPr/>
      <dgm:t>
        <a:bodyPr/>
        <a:lstStyle/>
        <a:p>
          <a:r>
            <a:rPr lang="en-US" dirty="0">
              <a:latin typeface="Arial" panose="020B0604020202020204" pitchFamily="34" charset="0"/>
              <a:cs typeface="Arial" panose="020B0604020202020204" pitchFamily="34" charset="0"/>
            </a:rPr>
            <a:t>Approve risk tolerance and limits based on consensus</a:t>
          </a:r>
        </a:p>
      </dgm:t>
    </dgm:pt>
    <dgm:pt modelId="{3B453CFA-F408-4048-A374-75AF8085D3ED}" type="parTrans" cxnId="{C8275478-66F4-45B2-BD81-408E26935243}">
      <dgm:prSet/>
      <dgm:spPr/>
      <dgm:t>
        <a:bodyPr/>
        <a:lstStyle/>
        <a:p>
          <a:endParaRPr lang="en-US">
            <a:latin typeface="Arial" panose="020B0604020202020204" pitchFamily="34" charset="0"/>
            <a:cs typeface="Arial" panose="020B0604020202020204" pitchFamily="34" charset="0"/>
          </a:endParaRPr>
        </a:p>
      </dgm:t>
    </dgm:pt>
    <dgm:pt modelId="{6AD31E17-D3C6-409E-9327-E071EEFEE480}" type="sibTrans" cxnId="{C8275478-66F4-45B2-BD81-408E26935243}">
      <dgm:prSet/>
      <dgm:spPr/>
      <dgm:t>
        <a:bodyPr/>
        <a:lstStyle/>
        <a:p>
          <a:endParaRPr lang="en-US">
            <a:latin typeface="Arial" panose="020B0604020202020204" pitchFamily="34" charset="0"/>
            <a:cs typeface="Arial" panose="020B0604020202020204" pitchFamily="34" charset="0"/>
          </a:endParaRPr>
        </a:p>
      </dgm:t>
    </dgm:pt>
    <dgm:pt modelId="{DAFE64CF-80A8-46D2-B2F5-8A06EF0217BC}">
      <dgm:prSet/>
      <dgm:spPr/>
      <dgm:t>
        <a:bodyPr/>
        <a:lstStyle/>
        <a:p>
          <a:endParaRPr lang="en-US" dirty="0">
            <a:latin typeface="Arial" panose="020B0604020202020204" pitchFamily="34" charset="0"/>
            <a:cs typeface="Arial" panose="020B0604020202020204" pitchFamily="34" charset="0"/>
          </a:endParaRPr>
        </a:p>
      </dgm:t>
    </dgm:pt>
    <dgm:pt modelId="{075104EC-8229-4039-A69A-5297CC2FD379}" type="parTrans" cxnId="{74FDA759-0888-4957-A980-DD46AA9F5FF0}">
      <dgm:prSet/>
      <dgm:spPr/>
      <dgm:t>
        <a:bodyPr/>
        <a:lstStyle/>
        <a:p>
          <a:endParaRPr lang="en-US">
            <a:latin typeface="Arial" panose="020B0604020202020204" pitchFamily="34" charset="0"/>
            <a:cs typeface="Arial" panose="020B0604020202020204" pitchFamily="34" charset="0"/>
          </a:endParaRPr>
        </a:p>
      </dgm:t>
    </dgm:pt>
    <dgm:pt modelId="{FC50EA05-734D-4211-A544-C6B91A0396C7}" type="sibTrans" cxnId="{74FDA759-0888-4957-A980-DD46AA9F5FF0}">
      <dgm:prSet/>
      <dgm:spPr/>
      <dgm:t>
        <a:bodyPr/>
        <a:lstStyle/>
        <a:p>
          <a:endParaRPr lang="en-US">
            <a:latin typeface="Arial" panose="020B0604020202020204" pitchFamily="34" charset="0"/>
            <a:cs typeface="Arial" panose="020B0604020202020204" pitchFamily="34" charset="0"/>
          </a:endParaRPr>
        </a:p>
      </dgm:t>
    </dgm:pt>
    <dgm:pt modelId="{CC99028C-FEB4-4F2C-89D3-7418B34DBEE2}">
      <dgm:prSet phldrT="[Text]"/>
      <dgm:spPr/>
      <dgm:t>
        <a:bodyPr/>
        <a:lstStyle/>
        <a:p>
          <a:r>
            <a:rPr lang="en-US" dirty="0">
              <a:latin typeface="Arial" panose="020B0604020202020204" pitchFamily="34" charset="0"/>
              <a:cs typeface="Arial" panose="020B0604020202020204" pitchFamily="34" charset="0"/>
            </a:rPr>
            <a:t>Research industry examples for risk tolerance and limit</a:t>
          </a:r>
        </a:p>
      </dgm:t>
    </dgm:pt>
    <dgm:pt modelId="{F4DB3DBD-2AFB-471B-BE4F-B450CB4EDB92}" type="parTrans" cxnId="{0F77BFF7-A011-4972-8B47-60ED9591463E}">
      <dgm:prSet/>
      <dgm:spPr/>
      <dgm:t>
        <a:bodyPr/>
        <a:lstStyle/>
        <a:p>
          <a:endParaRPr lang="en-US">
            <a:latin typeface="Arial" panose="020B0604020202020204" pitchFamily="34" charset="0"/>
            <a:cs typeface="Arial" panose="020B0604020202020204" pitchFamily="34" charset="0"/>
          </a:endParaRPr>
        </a:p>
      </dgm:t>
    </dgm:pt>
    <dgm:pt modelId="{9D2E1DF9-8997-424A-BB5F-CADD31481A13}" type="sibTrans" cxnId="{0F77BFF7-A011-4972-8B47-60ED9591463E}">
      <dgm:prSet/>
      <dgm:spPr/>
      <dgm:t>
        <a:bodyPr/>
        <a:lstStyle/>
        <a:p>
          <a:endParaRPr lang="en-US">
            <a:latin typeface="Arial" panose="020B0604020202020204" pitchFamily="34" charset="0"/>
            <a:cs typeface="Arial" panose="020B0604020202020204" pitchFamily="34" charset="0"/>
          </a:endParaRPr>
        </a:p>
      </dgm:t>
    </dgm:pt>
    <dgm:pt modelId="{74EAB92F-C608-4BC4-BBD1-DCB6F0E76914}">
      <dgm:prSet phldrT="[Text]"/>
      <dgm:spPr/>
      <dgm:t>
        <a:bodyPr/>
        <a:lstStyle/>
        <a:p>
          <a:r>
            <a:rPr lang="en-US" dirty="0">
              <a:latin typeface="Arial" panose="020B0604020202020204" pitchFamily="34" charset="0"/>
              <a:cs typeface="Arial" panose="020B0604020202020204" pitchFamily="34" charset="0"/>
            </a:rPr>
            <a:t>Draft recommendations for risk tolerance levels and limits matching the utility’s strategic goals</a:t>
          </a:r>
        </a:p>
      </dgm:t>
    </dgm:pt>
    <dgm:pt modelId="{4B24DB09-DE05-42F7-9003-527EC1A8581A}" type="parTrans" cxnId="{47892CCF-0B4D-448D-97DF-533B56929E1C}">
      <dgm:prSet/>
      <dgm:spPr/>
      <dgm:t>
        <a:bodyPr/>
        <a:lstStyle/>
        <a:p>
          <a:endParaRPr lang="en-US">
            <a:latin typeface="Arial" panose="020B0604020202020204" pitchFamily="34" charset="0"/>
            <a:cs typeface="Arial" panose="020B0604020202020204" pitchFamily="34" charset="0"/>
          </a:endParaRPr>
        </a:p>
      </dgm:t>
    </dgm:pt>
    <dgm:pt modelId="{C3773907-3BF4-41B2-9CDE-CC13EF92F642}" type="sibTrans" cxnId="{47892CCF-0B4D-448D-97DF-533B56929E1C}">
      <dgm:prSet/>
      <dgm:spPr/>
      <dgm:t>
        <a:bodyPr/>
        <a:lstStyle/>
        <a:p>
          <a:endParaRPr lang="en-US">
            <a:latin typeface="Arial" panose="020B0604020202020204" pitchFamily="34" charset="0"/>
            <a:cs typeface="Arial" panose="020B0604020202020204" pitchFamily="34" charset="0"/>
          </a:endParaRPr>
        </a:p>
      </dgm:t>
    </dgm:pt>
    <dgm:pt modelId="{B05466CA-75D9-4D70-83C2-F6338B8AED38}">
      <dgm:prSet phldrT="[Text]"/>
      <dgm:spPr/>
      <dgm:t>
        <a:bodyPr/>
        <a:lstStyle/>
        <a:p>
          <a:r>
            <a:rPr lang="en-US" dirty="0">
              <a:latin typeface="Arial" panose="020B0604020202020204" pitchFamily="34" charset="0"/>
              <a:cs typeface="Arial" panose="020B0604020202020204" pitchFamily="34" charset="0"/>
            </a:rPr>
            <a:t>Present recommendations to senior leadership to get input on risk levels</a:t>
          </a:r>
        </a:p>
      </dgm:t>
    </dgm:pt>
    <dgm:pt modelId="{27DAAA0B-901F-448B-A3EB-DC24964EFE8E}" type="parTrans" cxnId="{80221191-4631-4696-BE4E-C0ABCBA5B225}">
      <dgm:prSet/>
      <dgm:spPr/>
      <dgm:t>
        <a:bodyPr/>
        <a:lstStyle/>
        <a:p>
          <a:endParaRPr lang="en-US">
            <a:latin typeface="Arial" panose="020B0604020202020204" pitchFamily="34" charset="0"/>
            <a:cs typeface="Arial" panose="020B0604020202020204" pitchFamily="34" charset="0"/>
          </a:endParaRPr>
        </a:p>
      </dgm:t>
    </dgm:pt>
    <dgm:pt modelId="{CB954EFA-FA2C-488A-9214-D7A8BB595FF0}" type="sibTrans" cxnId="{80221191-4631-4696-BE4E-C0ABCBA5B225}">
      <dgm:prSet/>
      <dgm:spPr/>
      <dgm:t>
        <a:bodyPr/>
        <a:lstStyle/>
        <a:p>
          <a:endParaRPr lang="en-US">
            <a:latin typeface="Arial" panose="020B0604020202020204" pitchFamily="34" charset="0"/>
            <a:cs typeface="Arial" panose="020B0604020202020204" pitchFamily="34" charset="0"/>
          </a:endParaRPr>
        </a:p>
      </dgm:t>
    </dgm:pt>
    <dgm:pt modelId="{AB79D51D-20A0-40A4-8EBB-B40A858C817F}" type="pres">
      <dgm:prSet presAssocID="{339287EF-F10A-41B6-8D84-D0120873615F}" presName="linearFlow" presStyleCnt="0">
        <dgm:presLayoutVars>
          <dgm:dir/>
          <dgm:animLvl val="lvl"/>
          <dgm:resizeHandles val="exact"/>
        </dgm:presLayoutVars>
      </dgm:prSet>
      <dgm:spPr/>
    </dgm:pt>
    <dgm:pt modelId="{4A07D58B-536A-4B38-8AF4-80AB1F4EF2E0}" type="pres">
      <dgm:prSet presAssocID="{E9981653-6F67-4C72-AF8E-55C160B824B0}" presName="composite" presStyleCnt="0"/>
      <dgm:spPr/>
    </dgm:pt>
    <dgm:pt modelId="{CF7A3E10-6AB0-43A5-8220-D461C73198A2}" type="pres">
      <dgm:prSet presAssocID="{E9981653-6F67-4C72-AF8E-55C160B824B0}" presName="parTx" presStyleLbl="node1" presStyleIdx="0" presStyleCnt="3">
        <dgm:presLayoutVars>
          <dgm:chMax val="0"/>
          <dgm:chPref val="0"/>
          <dgm:bulletEnabled val="1"/>
        </dgm:presLayoutVars>
      </dgm:prSet>
      <dgm:spPr/>
    </dgm:pt>
    <dgm:pt modelId="{D3C7315D-9897-4652-8001-7431882D8222}" type="pres">
      <dgm:prSet presAssocID="{E9981653-6F67-4C72-AF8E-55C160B824B0}" presName="parSh" presStyleLbl="node1" presStyleIdx="0" presStyleCnt="3"/>
      <dgm:spPr/>
    </dgm:pt>
    <dgm:pt modelId="{320B1B46-3B03-4B33-9B8B-B62BED375145}" type="pres">
      <dgm:prSet presAssocID="{E9981653-6F67-4C72-AF8E-55C160B824B0}" presName="desTx" presStyleLbl="fgAcc1" presStyleIdx="0" presStyleCnt="3">
        <dgm:presLayoutVars>
          <dgm:bulletEnabled val="1"/>
        </dgm:presLayoutVars>
      </dgm:prSet>
      <dgm:spPr/>
    </dgm:pt>
    <dgm:pt modelId="{FF5531F1-0A2C-4BF2-8105-EF5996E3B4FF}" type="pres">
      <dgm:prSet presAssocID="{6013DC20-A2CB-47AA-B8FF-178299725EE4}" presName="sibTrans" presStyleLbl="sibTrans2D1" presStyleIdx="0" presStyleCnt="2"/>
      <dgm:spPr/>
    </dgm:pt>
    <dgm:pt modelId="{7D518118-3FD3-4E2D-A592-7DE037C1AE73}" type="pres">
      <dgm:prSet presAssocID="{6013DC20-A2CB-47AA-B8FF-178299725EE4}" presName="connTx" presStyleLbl="sibTrans2D1" presStyleIdx="0" presStyleCnt="2"/>
      <dgm:spPr/>
    </dgm:pt>
    <dgm:pt modelId="{49E239FE-D4ED-4D57-AF9D-D48CDE08BD57}" type="pres">
      <dgm:prSet presAssocID="{A7D5FFC4-58B7-466B-AFCC-8ADB50E027A9}" presName="composite" presStyleCnt="0"/>
      <dgm:spPr/>
    </dgm:pt>
    <dgm:pt modelId="{DBBF4BB1-57ED-49B5-91B1-51B1F9D52CD9}" type="pres">
      <dgm:prSet presAssocID="{A7D5FFC4-58B7-466B-AFCC-8ADB50E027A9}" presName="parTx" presStyleLbl="node1" presStyleIdx="0" presStyleCnt="3">
        <dgm:presLayoutVars>
          <dgm:chMax val="0"/>
          <dgm:chPref val="0"/>
          <dgm:bulletEnabled val="1"/>
        </dgm:presLayoutVars>
      </dgm:prSet>
      <dgm:spPr/>
    </dgm:pt>
    <dgm:pt modelId="{81DF0E54-DE5C-4229-A1F1-7B5F43296E5B}" type="pres">
      <dgm:prSet presAssocID="{A7D5FFC4-58B7-466B-AFCC-8ADB50E027A9}" presName="parSh" presStyleLbl="node1" presStyleIdx="1" presStyleCnt="3"/>
      <dgm:spPr/>
    </dgm:pt>
    <dgm:pt modelId="{8929C06F-F4C4-409A-9D7E-826506172E5D}" type="pres">
      <dgm:prSet presAssocID="{A7D5FFC4-58B7-466B-AFCC-8ADB50E027A9}" presName="desTx" presStyleLbl="fgAcc1" presStyleIdx="1" presStyleCnt="3">
        <dgm:presLayoutVars>
          <dgm:bulletEnabled val="1"/>
        </dgm:presLayoutVars>
      </dgm:prSet>
      <dgm:spPr/>
    </dgm:pt>
    <dgm:pt modelId="{CEAAAF6D-FF68-4BDD-93F3-EAD5EA4B0522}" type="pres">
      <dgm:prSet presAssocID="{DFB934CD-8D13-4113-B934-5AB325DEE224}" presName="sibTrans" presStyleLbl="sibTrans2D1" presStyleIdx="1" presStyleCnt="2"/>
      <dgm:spPr/>
    </dgm:pt>
    <dgm:pt modelId="{6352BA8B-D22F-4642-B177-CF5A7010A4B3}" type="pres">
      <dgm:prSet presAssocID="{DFB934CD-8D13-4113-B934-5AB325DEE224}" presName="connTx" presStyleLbl="sibTrans2D1" presStyleIdx="1" presStyleCnt="2"/>
      <dgm:spPr/>
    </dgm:pt>
    <dgm:pt modelId="{58419C64-22A5-4255-8AEC-64BD49B7DF85}" type="pres">
      <dgm:prSet presAssocID="{6A40E8AA-AF11-45E7-A77F-9A9F2F5337FE}" presName="composite" presStyleCnt="0"/>
      <dgm:spPr/>
    </dgm:pt>
    <dgm:pt modelId="{367B0918-597D-4983-A4CB-EC1ED6CE1796}" type="pres">
      <dgm:prSet presAssocID="{6A40E8AA-AF11-45E7-A77F-9A9F2F5337FE}" presName="parTx" presStyleLbl="node1" presStyleIdx="1" presStyleCnt="3">
        <dgm:presLayoutVars>
          <dgm:chMax val="0"/>
          <dgm:chPref val="0"/>
          <dgm:bulletEnabled val="1"/>
        </dgm:presLayoutVars>
      </dgm:prSet>
      <dgm:spPr/>
    </dgm:pt>
    <dgm:pt modelId="{AE204B62-3880-4A0A-8CE2-6163448A1A04}" type="pres">
      <dgm:prSet presAssocID="{6A40E8AA-AF11-45E7-A77F-9A9F2F5337FE}" presName="parSh" presStyleLbl="node1" presStyleIdx="2" presStyleCnt="3"/>
      <dgm:spPr/>
    </dgm:pt>
    <dgm:pt modelId="{29B080B5-34D0-42D3-83BF-1928E8D10C96}" type="pres">
      <dgm:prSet presAssocID="{6A40E8AA-AF11-45E7-A77F-9A9F2F5337FE}" presName="desTx" presStyleLbl="fgAcc1" presStyleIdx="2" presStyleCnt="3">
        <dgm:presLayoutVars>
          <dgm:bulletEnabled val="1"/>
        </dgm:presLayoutVars>
      </dgm:prSet>
      <dgm:spPr/>
    </dgm:pt>
  </dgm:ptLst>
  <dgm:cxnLst>
    <dgm:cxn modelId="{36A20603-FA9C-43F7-93F0-8929F09FD8DF}" type="presOf" srcId="{6A40E8AA-AF11-45E7-A77F-9A9F2F5337FE}" destId="{367B0918-597D-4983-A4CB-EC1ED6CE1796}" srcOrd="0" destOrd="0" presId="urn:microsoft.com/office/officeart/2005/8/layout/process3"/>
    <dgm:cxn modelId="{6692450C-2F58-462A-8B68-6F260E68F3FE}" srcId="{339287EF-F10A-41B6-8D84-D0120873615F}" destId="{A7D5FFC4-58B7-466B-AFCC-8ADB50E027A9}" srcOrd="1" destOrd="0" parTransId="{843CF13E-2C65-4EDF-8249-B37E226660E8}" sibTransId="{DFB934CD-8D13-4113-B934-5AB325DEE224}"/>
    <dgm:cxn modelId="{27EDDF13-8FFE-4EBF-B2AF-3BF3001B706C}" type="presOf" srcId="{A7D5FFC4-58B7-466B-AFCC-8ADB50E027A9}" destId="{DBBF4BB1-57ED-49B5-91B1-51B1F9D52CD9}" srcOrd="0" destOrd="0" presId="urn:microsoft.com/office/officeart/2005/8/layout/process3"/>
    <dgm:cxn modelId="{FA7F5A1C-EE7E-4234-95B9-8E4D09BBAF8A}" type="presOf" srcId="{74EAB92F-C608-4BC4-BBD1-DCB6F0E76914}" destId="{320B1B46-3B03-4B33-9B8B-B62BED375145}" srcOrd="0" destOrd="2" presId="urn:microsoft.com/office/officeart/2005/8/layout/process3"/>
    <dgm:cxn modelId="{E9ED992B-F060-4F8B-A6FC-B50EE2FD2406}" type="presOf" srcId="{E9981653-6F67-4C72-AF8E-55C160B824B0}" destId="{D3C7315D-9897-4652-8001-7431882D8222}" srcOrd="1" destOrd="0" presId="urn:microsoft.com/office/officeart/2005/8/layout/process3"/>
    <dgm:cxn modelId="{EAE43F3D-9535-4457-B8B5-388D4D8D35B1}" type="presOf" srcId="{CC99028C-FEB4-4F2C-89D3-7418B34DBEE2}" destId="{320B1B46-3B03-4B33-9B8B-B62BED375145}" srcOrd="0" destOrd="1" presId="urn:microsoft.com/office/officeart/2005/8/layout/process3"/>
    <dgm:cxn modelId="{12F81862-C883-45C1-AD99-80FF85E079B9}" type="presOf" srcId="{6013DC20-A2CB-47AA-B8FF-178299725EE4}" destId="{7D518118-3FD3-4E2D-A592-7DE037C1AE73}" srcOrd="1" destOrd="0" presId="urn:microsoft.com/office/officeart/2005/8/layout/process3"/>
    <dgm:cxn modelId="{9B33716C-42FD-49E8-8CB2-8B78B96EB1B5}" type="presOf" srcId="{E9981653-6F67-4C72-AF8E-55C160B824B0}" destId="{CF7A3E10-6AB0-43A5-8220-D461C73198A2}" srcOrd="0" destOrd="0" presId="urn:microsoft.com/office/officeart/2005/8/layout/process3"/>
    <dgm:cxn modelId="{2D96F46D-0970-4AE9-A643-59607DFC9EE9}" srcId="{339287EF-F10A-41B6-8D84-D0120873615F}" destId="{E9981653-6F67-4C72-AF8E-55C160B824B0}" srcOrd="0" destOrd="0" parTransId="{DFB3DDE8-3C08-4709-BEEF-3A447E43AA2B}" sibTransId="{6013DC20-A2CB-47AA-B8FF-178299725EE4}"/>
    <dgm:cxn modelId="{6A44214F-94E8-4AC3-9266-EBBD0516EB7F}" srcId="{6A40E8AA-AF11-45E7-A77F-9A9F2F5337FE}" destId="{4621BFE0-5984-497B-9C1F-EC1C9E154048}" srcOrd="0" destOrd="0" parTransId="{B2422766-264E-49B6-AFB9-BFCF8D9199B5}" sibTransId="{BE6B589D-16CD-4A96-A2DA-4BECC6545553}"/>
    <dgm:cxn modelId="{C6289A70-5D82-4ECB-A523-536B955DBBBD}" type="presOf" srcId="{339287EF-F10A-41B6-8D84-D0120873615F}" destId="{AB79D51D-20A0-40A4-8EBB-B40A858C817F}" srcOrd="0" destOrd="0" presId="urn:microsoft.com/office/officeart/2005/8/layout/process3"/>
    <dgm:cxn modelId="{E54C7B55-5F24-42EF-A8C2-625DB7317661}" type="presOf" srcId="{71CA2CAD-2044-4BF0-BD53-7B1A37D97C51}" destId="{8929C06F-F4C4-409A-9D7E-826506172E5D}" srcOrd="0" destOrd="1" presId="urn:microsoft.com/office/officeart/2005/8/layout/process3"/>
    <dgm:cxn modelId="{6CA03457-AB1E-4388-86C1-E334A4FE1E57}" srcId="{E9981653-6F67-4C72-AF8E-55C160B824B0}" destId="{0BAC3187-E90A-4CC1-B085-BD037FDD6AA7}" srcOrd="0" destOrd="0" parTransId="{2BBCF778-AF31-48FA-8161-87F18623F809}" sibTransId="{8B438936-9AE8-4C18-904F-79AE3FCCF80F}"/>
    <dgm:cxn modelId="{C8275478-66F4-45B2-BD81-408E26935243}" srcId="{A7D5FFC4-58B7-466B-AFCC-8ADB50E027A9}" destId="{71CA2CAD-2044-4BF0-BD53-7B1A37D97C51}" srcOrd="1" destOrd="0" parTransId="{3B453CFA-F408-4048-A374-75AF8085D3ED}" sibTransId="{6AD31E17-D3C6-409E-9327-E071EEFEE480}"/>
    <dgm:cxn modelId="{74FDA759-0888-4957-A980-DD46AA9F5FF0}" srcId="{E9981653-6F67-4C72-AF8E-55C160B824B0}" destId="{DAFE64CF-80A8-46D2-B2F5-8A06EF0217BC}" srcOrd="4" destOrd="0" parTransId="{075104EC-8229-4039-A69A-5297CC2FD379}" sibTransId="{FC50EA05-734D-4211-A544-C6B91A0396C7}"/>
    <dgm:cxn modelId="{AE29047B-5C2F-44CE-8986-5EA909C15B4B}" type="presOf" srcId="{DFB934CD-8D13-4113-B934-5AB325DEE224}" destId="{6352BA8B-D22F-4642-B177-CF5A7010A4B3}" srcOrd="1" destOrd="0" presId="urn:microsoft.com/office/officeart/2005/8/layout/process3"/>
    <dgm:cxn modelId="{50809F7D-B0BF-4ACA-BD3E-0F2F1A754CD7}" srcId="{339287EF-F10A-41B6-8D84-D0120873615F}" destId="{6A40E8AA-AF11-45E7-A77F-9A9F2F5337FE}" srcOrd="2" destOrd="0" parTransId="{2DE04A7C-7575-4D63-AD1F-705963165C9A}" sibTransId="{F0B93C78-69AB-4B79-BCF0-7CD0370F3C89}"/>
    <dgm:cxn modelId="{981A0F7F-15AC-41E4-A52B-DA147FC6BBE7}" type="presOf" srcId="{4621BFE0-5984-497B-9C1F-EC1C9E154048}" destId="{29B080B5-34D0-42D3-83BF-1928E8D10C96}" srcOrd="0" destOrd="0" presId="urn:microsoft.com/office/officeart/2005/8/layout/process3"/>
    <dgm:cxn modelId="{1E91B184-3C0A-44DC-8E71-C34B0DA57E8B}" type="presOf" srcId="{B05466CA-75D9-4D70-83C2-F6338B8AED38}" destId="{320B1B46-3B03-4B33-9B8B-B62BED375145}" srcOrd="0" destOrd="3" presId="urn:microsoft.com/office/officeart/2005/8/layout/process3"/>
    <dgm:cxn modelId="{80221191-4631-4696-BE4E-C0ABCBA5B225}" srcId="{E9981653-6F67-4C72-AF8E-55C160B824B0}" destId="{B05466CA-75D9-4D70-83C2-F6338B8AED38}" srcOrd="3" destOrd="0" parTransId="{27DAAA0B-901F-448B-A3EB-DC24964EFE8E}" sibTransId="{CB954EFA-FA2C-488A-9214-D7A8BB595FF0}"/>
    <dgm:cxn modelId="{48815F91-28FA-471A-82D0-E81F63C96A48}" srcId="{A7D5FFC4-58B7-466B-AFCC-8ADB50E027A9}" destId="{E5448020-5084-41A8-B143-03AB9DD4DE8D}" srcOrd="0" destOrd="0" parTransId="{1E1D8380-D750-480F-A326-421986918B25}" sibTransId="{C4C6FB12-D436-4765-A1B4-204FA9EF30D7}"/>
    <dgm:cxn modelId="{FFD57CB4-817A-48AB-8095-19FDAF219AAD}" type="presOf" srcId="{6013DC20-A2CB-47AA-B8FF-178299725EE4}" destId="{FF5531F1-0A2C-4BF2-8105-EF5996E3B4FF}" srcOrd="0" destOrd="0" presId="urn:microsoft.com/office/officeart/2005/8/layout/process3"/>
    <dgm:cxn modelId="{EC79EFC0-20BC-4DE5-8831-427E5AEE285F}" type="presOf" srcId="{DAFE64CF-80A8-46D2-B2F5-8A06EF0217BC}" destId="{320B1B46-3B03-4B33-9B8B-B62BED375145}" srcOrd="0" destOrd="4" presId="urn:microsoft.com/office/officeart/2005/8/layout/process3"/>
    <dgm:cxn modelId="{BC5362C5-019F-4405-A025-77C3667D3904}" type="presOf" srcId="{6A40E8AA-AF11-45E7-A77F-9A9F2F5337FE}" destId="{AE204B62-3880-4A0A-8CE2-6163448A1A04}" srcOrd="1" destOrd="0" presId="urn:microsoft.com/office/officeart/2005/8/layout/process3"/>
    <dgm:cxn modelId="{EEB1F4C5-61BB-400B-BA29-80CCADC84294}" type="presOf" srcId="{0BAC3187-E90A-4CC1-B085-BD037FDD6AA7}" destId="{320B1B46-3B03-4B33-9B8B-B62BED375145}" srcOrd="0" destOrd="0" presId="urn:microsoft.com/office/officeart/2005/8/layout/process3"/>
    <dgm:cxn modelId="{47892CCF-0B4D-448D-97DF-533B56929E1C}" srcId="{E9981653-6F67-4C72-AF8E-55C160B824B0}" destId="{74EAB92F-C608-4BC4-BBD1-DCB6F0E76914}" srcOrd="2" destOrd="0" parTransId="{4B24DB09-DE05-42F7-9003-527EC1A8581A}" sibTransId="{C3773907-3BF4-41B2-9CDE-CC13EF92F642}"/>
    <dgm:cxn modelId="{28C3C0D9-B0C5-4F03-B48A-54EB2D661823}" type="presOf" srcId="{DFB934CD-8D13-4113-B934-5AB325DEE224}" destId="{CEAAAF6D-FF68-4BDD-93F3-EAD5EA4B0522}" srcOrd="0" destOrd="0" presId="urn:microsoft.com/office/officeart/2005/8/layout/process3"/>
    <dgm:cxn modelId="{FA4C15DD-FBF3-4DB6-9613-5BC7A86BE034}" type="presOf" srcId="{E5448020-5084-41A8-B143-03AB9DD4DE8D}" destId="{8929C06F-F4C4-409A-9D7E-826506172E5D}" srcOrd="0" destOrd="0" presId="urn:microsoft.com/office/officeart/2005/8/layout/process3"/>
    <dgm:cxn modelId="{C230B0EC-0AC1-48DC-9F55-CE1500E900C4}" type="presOf" srcId="{A7D5FFC4-58B7-466B-AFCC-8ADB50E027A9}" destId="{81DF0E54-DE5C-4229-A1F1-7B5F43296E5B}" srcOrd="1" destOrd="0" presId="urn:microsoft.com/office/officeart/2005/8/layout/process3"/>
    <dgm:cxn modelId="{0F77BFF7-A011-4972-8B47-60ED9591463E}" srcId="{E9981653-6F67-4C72-AF8E-55C160B824B0}" destId="{CC99028C-FEB4-4F2C-89D3-7418B34DBEE2}" srcOrd="1" destOrd="0" parTransId="{F4DB3DBD-2AFB-471B-BE4F-B450CB4EDB92}" sibTransId="{9D2E1DF9-8997-424A-BB5F-CADD31481A13}"/>
    <dgm:cxn modelId="{381E140C-8D02-4182-A58A-5DCB1833282A}" type="presParOf" srcId="{AB79D51D-20A0-40A4-8EBB-B40A858C817F}" destId="{4A07D58B-536A-4B38-8AF4-80AB1F4EF2E0}" srcOrd="0" destOrd="0" presId="urn:microsoft.com/office/officeart/2005/8/layout/process3"/>
    <dgm:cxn modelId="{D87E050A-F097-4DB3-BF4A-D45D8418755B}" type="presParOf" srcId="{4A07D58B-536A-4B38-8AF4-80AB1F4EF2E0}" destId="{CF7A3E10-6AB0-43A5-8220-D461C73198A2}" srcOrd="0" destOrd="0" presId="urn:microsoft.com/office/officeart/2005/8/layout/process3"/>
    <dgm:cxn modelId="{6B2A6E37-3ABE-4F81-B988-5B934CBBE4C2}" type="presParOf" srcId="{4A07D58B-536A-4B38-8AF4-80AB1F4EF2E0}" destId="{D3C7315D-9897-4652-8001-7431882D8222}" srcOrd="1" destOrd="0" presId="urn:microsoft.com/office/officeart/2005/8/layout/process3"/>
    <dgm:cxn modelId="{C8B97FD6-5299-4573-870D-51E7FC954383}" type="presParOf" srcId="{4A07D58B-536A-4B38-8AF4-80AB1F4EF2E0}" destId="{320B1B46-3B03-4B33-9B8B-B62BED375145}" srcOrd="2" destOrd="0" presId="urn:microsoft.com/office/officeart/2005/8/layout/process3"/>
    <dgm:cxn modelId="{41F6FD09-53BF-4D4A-848F-2F3A2FB061EC}" type="presParOf" srcId="{AB79D51D-20A0-40A4-8EBB-B40A858C817F}" destId="{FF5531F1-0A2C-4BF2-8105-EF5996E3B4FF}" srcOrd="1" destOrd="0" presId="urn:microsoft.com/office/officeart/2005/8/layout/process3"/>
    <dgm:cxn modelId="{613DDDFB-AD77-48BC-89B6-9966F2042749}" type="presParOf" srcId="{FF5531F1-0A2C-4BF2-8105-EF5996E3B4FF}" destId="{7D518118-3FD3-4E2D-A592-7DE037C1AE73}" srcOrd="0" destOrd="0" presId="urn:microsoft.com/office/officeart/2005/8/layout/process3"/>
    <dgm:cxn modelId="{F0565B56-465E-45BF-BD33-3F43039E0F31}" type="presParOf" srcId="{AB79D51D-20A0-40A4-8EBB-B40A858C817F}" destId="{49E239FE-D4ED-4D57-AF9D-D48CDE08BD57}" srcOrd="2" destOrd="0" presId="urn:microsoft.com/office/officeart/2005/8/layout/process3"/>
    <dgm:cxn modelId="{EA149334-F83F-4CFB-8085-1C70566B66CA}" type="presParOf" srcId="{49E239FE-D4ED-4D57-AF9D-D48CDE08BD57}" destId="{DBBF4BB1-57ED-49B5-91B1-51B1F9D52CD9}" srcOrd="0" destOrd="0" presId="urn:microsoft.com/office/officeart/2005/8/layout/process3"/>
    <dgm:cxn modelId="{131EA40A-D13F-4DD3-A9BD-B1EE80FE5553}" type="presParOf" srcId="{49E239FE-D4ED-4D57-AF9D-D48CDE08BD57}" destId="{81DF0E54-DE5C-4229-A1F1-7B5F43296E5B}" srcOrd="1" destOrd="0" presId="urn:microsoft.com/office/officeart/2005/8/layout/process3"/>
    <dgm:cxn modelId="{B1B4BEBD-C121-4FD5-B452-E8F8D4189448}" type="presParOf" srcId="{49E239FE-D4ED-4D57-AF9D-D48CDE08BD57}" destId="{8929C06F-F4C4-409A-9D7E-826506172E5D}" srcOrd="2" destOrd="0" presId="urn:microsoft.com/office/officeart/2005/8/layout/process3"/>
    <dgm:cxn modelId="{714F9BFA-D5F9-4FBC-A6CC-0EAF385274E1}" type="presParOf" srcId="{AB79D51D-20A0-40A4-8EBB-B40A858C817F}" destId="{CEAAAF6D-FF68-4BDD-93F3-EAD5EA4B0522}" srcOrd="3" destOrd="0" presId="urn:microsoft.com/office/officeart/2005/8/layout/process3"/>
    <dgm:cxn modelId="{1D7548F6-8B66-4A75-9751-E5550A63F4DF}" type="presParOf" srcId="{CEAAAF6D-FF68-4BDD-93F3-EAD5EA4B0522}" destId="{6352BA8B-D22F-4642-B177-CF5A7010A4B3}" srcOrd="0" destOrd="0" presId="urn:microsoft.com/office/officeart/2005/8/layout/process3"/>
    <dgm:cxn modelId="{2C4545AA-F9D7-4B27-8416-C06630D09DAE}" type="presParOf" srcId="{AB79D51D-20A0-40A4-8EBB-B40A858C817F}" destId="{58419C64-22A5-4255-8AEC-64BD49B7DF85}" srcOrd="4" destOrd="0" presId="urn:microsoft.com/office/officeart/2005/8/layout/process3"/>
    <dgm:cxn modelId="{F280CCA2-867D-4F9F-8C8F-A04225210FC0}" type="presParOf" srcId="{58419C64-22A5-4255-8AEC-64BD49B7DF85}" destId="{367B0918-597D-4983-A4CB-EC1ED6CE1796}" srcOrd="0" destOrd="0" presId="urn:microsoft.com/office/officeart/2005/8/layout/process3"/>
    <dgm:cxn modelId="{BC3D9BCF-61C9-455F-9110-7F6E6ED7357F}" type="presParOf" srcId="{58419C64-22A5-4255-8AEC-64BD49B7DF85}" destId="{AE204B62-3880-4A0A-8CE2-6163448A1A04}" srcOrd="1" destOrd="0" presId="urn:microsoft.com/office/officeart/2005/8/layout/process3"/>
    <dgm:cxn modelId="{0AFE9A01-6E21-4974-A6D3-5DFD545A7ADB}" type="presParOf" srcId="{58419C64-22A5-4255-8AEC-64BD49B7DF85}" destId="{29B080B5-34D0-42D3-83BF-1928E8D10C9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7315D-9897-4652-8001-7431882D8222}">
      <dsp:nvSpPr>
        <dsp:cNvPr id="0" name=""/>
        <dsp:cNvSpPr/>
      </dsp:nvSpPr>
      <dsp:spPr>
        <a:xfrm>
          <a:off x="5349" y="249550"/>
          <a:ext cx="2432311" cy="850846"/>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ERM Committee Preparation</a:t>
          </a:r>
        </a:p>
      </dsp:txBody>
      <dsp:txXfrm>
        <a:off x="5349" y="249550"/>
        <a:ext cx="2432311" cy="567231"/>
      </dsp:txXfrm>
    </dsp:sp>
    <dsp:sp modelId="{320B1B46-3B03-4B33-9B8B-B62BED375145}">
      <dsp:nvSpPr>
        <dsp:cNvPr id="0" name=""/>
        <dsp:cNvSpPr/>
      </dsp:nvSpPr>
      <dsp:spPr>
        <a:xfrm>
          <a:off x="503533" y="816782"/>
          <a:ext cx="2432311" cy="3294000"/>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Arial" panose="020B0604020202020204" pitchFamily="34" charset="0"/>
              <a:cs typeface="Arial" panose="020B0604020202020204" pitchFamily="34" charset="0"/>
            </a:rPr>
            <a:t>Summarize utility risks</a:t>
          </a:r>
        </a:p>
        <a:p>
          <a:pPr marL="114300" lvl="1" indent="-114300" algn="l" defTabSz="666750">
            <a:lnSpc>
              <a:spcPct val="90000"/>
            </a:lnSpc>
            <a:spcBef>
              <a:spcPct val="0"/>
            </a:spcBef>
            <a:spcAft>
              <a:spcPct val="15000"/>
            </a:spcAft>
            <a:buChar char="•"/>
          </a:pPr>
          <a:r>
            <a:rPr lang="en-US" sz="1500" kern="1200" dirty="0">
              <a:latin typeface="Arial" panose="020B0604020202020204" pitchFamily="34" charset="0"/>
              <a:cs typeface="Arial" panose="020B0604020202020204" pitchFamily="34" charset="0"/>
            </a:rPr>
            <a:t>Research industry examples for risk tolerance and limit</a:t>
          </a:r>
        </a:p>
        <a:p>
          <a:pPr marL="114300" lvl="1" indent="-114300" algn="l" defTabSz="666750">
            <a:lnSpc>
              <a:spcPct val="90000"/>
            </a:lnSpc>
            <a:spcBef>
              <a:spcPct val="0"/>
            </a:spcBef>
            <a:spcAft>
              <a:spcPct val="15000"/>
            </a:spcAft>
            <a:buChar char="•"/>
          </a:pPr>
          <a:r>
            <a:rPr lang="en-US" sz="1500" kern="1200" dirty="0">
              <a:latin typeface="Arial" panose="020B0604020202020204" pitchFamily="34" charset="0"/>
              <a:cs typeface="Arial" panose="020B0604020202020204" pitchFamily="34" charset="0"/>
            </a:rPr>
            <a:t>Draft recommendations for risk tolerance levels and limits matching the utility’s strategic goals</a:t>
          </a:r>
        </a:p>
        <a:p>
          <a:pPr marL="114300" lvl="1" indent="-114300" algn="l" defTabSz="666750">
            <a:lnSpc>
              <a:spcPct val="90000"/>
            </a:lnSpc>
            <a:spcBef>
              <a:spcPct val="0"/>
            </a:spcBef>
            <a:spcAft>
              <a:spcPct val="15000"/>
            </a:spcAft>
            <a:buChar char="•"/>
          </a:pPr>
          <a:r>
            <a:rPr lang="en-US" sz="1500" kern="1200" dirty="0">
              <a:latin typeface="Arial" panose="020B0604020202020204" pitchFamily="34" charset="0"/>
              <a:cs typeface="Arial" panose="020B0604020202020204" pitchFamily="34" charset="0"/>
            </a:rPr>
            <a:t>Present recommendations to senior leadership to get input on risk levels</a:t>
          </a:r>
        </a:p>
        <a:p>
          <a:pPr marL="114300" lvl="1" indent="-114300" algn="l" defTabSz="666750">
            <a:lnSpc>
              <a:spcPct val="90000"/>
            </a:lnSpc>
            <a:spcBef>
              <a:spcPct val="0"/>
            </a:spcBef>
            <a:spcAft>
              <a:spcPct val="15000"/>
            </a:spcAft>
            <a:buChar char="•"/>
          </a:pPr>
          <a:endParaRPr lang="en-US" sz="1500" kern="1200" dirty="0">
            <a:latin typeface="Arial" panose="020B0604020202020204" pitchFamily="34" charset="0"/>
            <a:cs typeface="Arial" panose="020B0604020202020204" pitchFamily="34" charset="0"/>
          </a:endParaRPr>
        </a:p>
      </dsp:txBody>
      <dsp:txXfrm>
        <a:off x="574773" y="888022"/>
        <a:ext cx="2289831" cy="3151520"/>
      </dsp:txXfrm>
    </dsp:sp>
    <dsp:sp modelId="{FF5531F1-0A2C-4BF2-8105-EF5996E3B4FF}">
      <dsp:nvSpPr>
        <dsp:cNvPr id="0" name=""/>
        <dsp:cNvSpPr/>
      </dsp:nvSpPr>
      <dsp:spPr>
        <a:xfrm>
          <a:off x="2806390" y="230378"/>
          <a:ext cx="781706" cy="605575"/>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2806390" y="351493"/>
        <a:ext cx="600034" cy="363345"/>
      </dsp:txXfrm>
    </dsp:sp>
    <dsp:sp modelId="{81DF0E54-DE5C-4229-A1F1-7B5F43296E5B}">
      <dsp:nvSpPr>
        <dsp:cNvPr id="0" name=""/>
        <dsp:cNvSpPr/>
      </dsp:nvSpPr>
      <dsp:spPr>
        <a:xfrm>
          <a:off x="3912579" y="249550"/>
          <a:ext cx="2432311" cy="850846"/>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Leadership Approval</a:t>
          </a:r>
        </a:p>
      </dsp:txBody>
      <dsp:txXfrm>
        <a:off x="3912579" y="249550"/>
        <a:ext cx="2432311" cy="567231"/>
      </dsp:txXfrm>
    </dsp:sp>
    <dsp:sp modelId="{8929C06F-F4C4-409A-9D7E-826506172E5D}">
      <dsp:nvSpPr>
        <dsp:cNvPr id="0" name=""/>
        <dsp:cNvSpPr/>
      </dsp:nvSpPr>
      <dsp:spPr>
        <a:xfrm>
          <a:off x="4410764" y="816782"/>
          <a:ext cx="2432311" cy="3294000"/>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Arial" panose="020B0604020202020204" pitchFamily="34" charset="0"/>
              <a:cs typeface="Arial" panose="020B0604020202020204" pitchFamily="34" charset="0"/>
            </a:rPr>
            <a:t>Provide input on recommended risk tolerance and limits</a:t>
          </a:r>
        </a:p>
        <a:p>
          <a:pPr marL="114300" lvl="1" indent="-114300" algn="l" defTabSz="666750">
            <a:lnSpc>
              <a:spcPct val="90000"/>
            </a:lnSpc>
            <a:spcBef>
              <a:spcPct val="0"/>
            </a:spcBef>
            <a:spcAft>
              <a:spcPct val="15000"/>
            </a:spcAft>
            <a:buChar char="•"/>
          </a:pPr>
          <a:r>
            <a:rPr lang="en-US" sz="1500" kern="1200" dirty="0">
              <a:latin typeface="Arial" panose="020B0604020202020204" pitchFamily="34" charset="0"/>
              <a:cs typeface="Arial" panose="020B0604020202020204" pitchFamily="34" charset="0"/>
            </a:rPr>
            <a:t>Approve risk tolerance and limits based on consensus</a:t>
          </a:r>
        </a:p>
      </dsp:txBody>
      <dsp:txXfrm>
        <a:off x="4482004" y="888022"/>
        <a:ext cx="2289831" cy="3151520"/>
      </dsp:txXfrm>
    </dsp:sp>
    <dsp:sp modelId="{CEAAAF6D-FF68-4BDD-93F3-EAD5EA4B0522}">
      <dsp:nvSpPr>
        <dsp:cNvPr id="0" name=""/>
        <dsp:cNvSpPr/>
      </dsp:nvSpPr>
      <dsp:spPr>
        <a:xfrm>
          <a:off x="6713621" y="230378"/>
          <a:ext cx="781706" cy="605575"/>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6713621" y="351493"/>
        <a:ext cx="600034" cy="363345"/>
      </dsp:txXfrm>
    </dsp:sp>
    <dsp:sp modelId="{AE204B62-3880-4A0A-8CE2-6163448A1A04}">
      <dsp:nvSpPr>
        <dsp:cNvPr id="0" name=""/>
        <dsp:cNvSpPr/>
      </dsp:nvSpPr>
      <dsp:spPr>
        <a:xfrm>
          <a:off x="7819810" y="249550"/>
          <a:ext cx="2432311" cy="850846"/>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Final Risk Tolerance and Risk Limits</a:t>
          </a:r>
        </a:p>
      </dsp:txBody>
      <dsp:txXfrm>
        <a:off x="7819810" y="249550"/>
        <a:ext cx="2432311" cy="567231"/>
      </dsp:txXfrm>
    </dsp:sp>
    <dsp:sp modelId="{29B080B5-34D0-42D3-83BF-1928E8D10C96}">
      <dsp:nvSpPr>
        <dsp:cNvPr id="0" name=""/>
        <dsp:cNvSpPr/>
      </dsp:nvSpPr>
      <dsp:spPr>
        <a:xfrm>
          <a:off x="8317994" y="816782"/>
          <a:ext cx="2432311" cy="3294000"/>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Arial" panose="020B0604020202020204" pitchFamily="34" charset="0"/>
              <a:cs typeface="Arial" panose="020B0604020202020204" pitchFamily="34" charset="0"/>
            </a:rPr>
            <a:t>Finalized criteria for the utility’s risk tolerance and limits</a:t>
          </a:r>
        </a:p>
      </dsp:txBody>
      <dsp:txXfrm>
        <a:off x="8389234" y="888022"/>
        <a:ext cx="2289831" cy="31515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D8E3A4-1240-A8AA-E391-47E8CBAEE0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6853D1C3-FE26-DA59-D49B-C6576C0B71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3A06C4-4BEB-41E8-9253-9145FE899C7C}" type="datetimeFigureOut">
              <a:rPr lang="en-IN" smtClean="0"/>
              <a:t>19-11-2024</a:t>
            </a:fld>
            <a:endParaRPr lang="en-IN"/>
          </a:p>
        </p:txBody>
      </p:sp>
      <p:sp>
        <p:nvSpPr>
          <p:cNvPr id="4" name="Footer Placeholder 3">
            <a:extLst>
              <a:ext uri="{FF2B5EF4-FFF2-40B4-BE49-F238E27FC236}">
                <a16:creationId xmlns:a16="http://schemas.microsoft.com/office/drawing/2014/main" id="{255FF8F9-58D6-37ED-DC3B-BE1A4FB24A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94E35C5C-6E02-074E-83F8-348CF7DA4B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22AA4A-991D-4221-A6E2-8C4CF49A6A3B}" type="slidenum">
              <a:rPr lang="en-IN" smtClean="0"/>
              <a:t>‹#›</a:t>
            </a:fld>
            <a:endParaRPr lang="en-IN"/>
          </a:p>
        </p:txBody>
      </p:sp>
    </p:spTree>
    <p:extLst>
      <p:ext uri="{BB962C8B-B14F-4D97-AF65-F5344CB8AC3E}">
        <p14:creationId xmlns:p14="http://schemas.microsoft.com/office/powerpoint/2010/main" val="225783955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A40AD9-982D-2C98-1F77-8CDB253D436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9156639C-E5AC-C228-421C-0849491B5BE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4748D34A-CA1B-4F01-B835-17B71EBE0C75}" type="datetime1">
              <a:rPr lang="en-US"/>
              <a:pPr lvl="0"/>
              <a:t>11/19/2024</a:t>
            </a:fld>
            <a:endParaRPr lang="en-US"/>
          </a:p>
        </p:txBody>
      </p:sp>
      <p:sp>
        <p:nvSpPr>
          <p:cNvPr id="4" name="Slide Image Placeholder 3">
            <a:extLst>
              <a:ext uri="{FF2B5EF4-FFF2-40B4-BE49-F238E27FC236}">
                <a16:creationId xmlns:a16="http://schemas.microsoft.com/office/drawing/2014/main" id="{4D6DCC25-DABE-C386-84A1-59028BF8C67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E33A3AD-CE3A-793A-AE70-2BF05A63AEEE}"/>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0583724-C443-4C5E-A30E-C25411C0ACDD}"/>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9E76FD45-9080-5EF5-E008-7F5FB681D660}"/>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4966DFD-BB45-4CC2-B99E-E779505D3984}" type="slidenum">
              <a:t>‹#›</a:t>
            </a:fld>
            <a:endParaRPr lang="en-US"/>
          </a:p>
        </p:txBody>
      </p:sp>
    </p:spTree>
    <p:extLst>
      <p:ext uri="{BB962C8B-B14F-4D97-AF65-F5344CB8AC3E}">
        <p14:creationId xmlns:p14="http://schemas.microsoft.com/office/powerpoint/2010/main" val="74991697"/>
      </p:ext>
    </p:extLst>
  </p:cSld>
  <p:clrMap bg1="lt1" tx1="dk1" bg2="lt2" tx2="dk2" accent1="accent1" accent2="accent2" accent3="accent3" accent4="accent4" accent5="accent5" accent6="accent6" hlink="hlink" folHlink="folHlink"/>
  <p:hf hdr="0" dt="0"/>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Note:</a:t>
            </a:r>
          </a:p>
          <a:p>
            <a:pPr marL="171450" indent="-171450">
              <a:buFont typeface="Arial" panose="020B0604020202020204" pitchFamily="34" charset="0"/>
              <a:buChar char="•"/>
            </a:pPr>
            <a:r>
              <a:rPr lang="en-US" dirty="0"/>
              <a:t>To change the format of the slide deck to fit the utility’s style, go to View, then go to Slide Master. </a:t>
            </a:r>
          </a:p>
          <a:p>
            <a:pPr marL="171450" indent="-171450">
              <a:buFont typeface="Arial" panose="020B0604020202020204" pitchFamily="34" charset="0"/>
              <a:buChar char="•"/>
            </a:pPr>
            <a:r>
              <a:rPr lang="en-US" dirty="0"/>
              <a:t>Change the format and customize according to the utility’s approved format and logo.</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1</a:t>
            </a:fld>
            <a:endParaRPr lang="en-US"/>
          </a:p>
        </p:txBody>
      </p:sp>
      <p:sp>
        <p:nvSpPr>
          <p:cNvPr id="5" name="Footer Placeholder 4">
            <a:extLst>
              <a:ext uri="{FF2B5EF4-FFF2-40B4-BE49-F238E27FC236}">
                <a16:creationId xmlns:a16="http://schemas.microsoft.com/office/drawing/2014/main" id="{10822D00-2636-A10F-AA03-05A2293DA2B4}"/>
              </a:ext>
            </a:extLst>
          </p:cNvPr>
          <p:cNvSpPr>
            <a:spLocks noGrp="1"/>
          </p:cNvSpPr>
          <p:nvPr>
            <p:ph type="ftr" sz="quarter" idx="4"/>
          </p:nvPr>
        </p:nvSpPr>
        <p:spPr/>
        <p:txBody>
          <a:bodyPr/>
          <a:lstStyle/>
          <a:p>
            <a:pPr lvl="0"/>
            <a:endParaRPr lang="en-US"/>
          </a:p>
        </p:txBody>
      </p:sp>
    </p:spTree>
    <p:extLst>
      <p:ext uri="{BB962C8B-B14F-4D97-AF65-F5344CB8AC3E}">
        <p14:creationId xmlns:p14="http://schemas.microsoft.com/office/powerpoint/2010/main" val="263802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u="sng" dirty="0"/>
              <a:t>Slide Objective: Provide next steps and obtain approval.</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10</a:t>
            </a:fld>
            <a:endParaRPr lang="en-US"/>
          </a:p>
        </p:txBody>
      </p:sp>
    </p:spTree>
    <p:extLst>
      <p:ext uri="{BB962C8B-B14F-4D97-AF65-F5344CB8AC3E}">
        <p14:creationId xmlns:p14="http://schemas.microsoft.com/office/powerpoint/2010/main" val="535499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meeting agenda.</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2</a:t>
            </a:fld>
            <a:endParaRPr lang="en-US"/>
          </a:p>
        </p:txBody>
      </p:sp>
    </p:spTree>
    <p:extLst>
      <p:ext uri="{BB962C8B-B14F-4D97-AF65-F5344CB8AC3E}">
        <p14:creationId xmlns:p14="http://schemas.microsoft.com/office/powerpoint/2010/main" val="310334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meeting objectives with senior leadership.</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3</a:t>
            </a:fld>
            <a:endParaRPr lang="en-US"/>
          </a:p>
        </p:txBody>
      </p:sp>
    </p:spTree>
    <p:extLst>
      <p:ext uri="{BB962C8B-B14F-4D97-AF65-F5344CB8AC3E}">
        <p14:creationId xmlns:p14="http://schemas.microsoft.com/office/powerpoint/2010/main" val="110411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Define risk tolerance and risk limits.</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4</a:t>
            </a:fld>
            <a:endParaRPr lang="en-US"/>
          </a:p>
        </p:txBody>
      </p:sp>
    </p:spTree>
    <p:extLst>
      <p:ext uri="{BB962C8B-B14F-4D97-AF65-F5344CB8AC3E}">
        <p14:creationId xmlns:p14="http://schemas.microsoft.com/office/powerpoint/2010/main" val="1351687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u="sng" dirty="0"/>
              <a:t>Slide Objective: Provide information on the role of risk tolerance in senior leadership’s decision making.</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5</a:t>
            </a:fld>
            <a:endParaRPr lang="en-US"/>
          </a:p>
        </p:txBody>
      </p:sp>
      <p:sp>
        <p:nvSpPr>
          <p:cNvPr id="5" name="Footer Placeholder 4">
            <a:extLst>
              <a:ext uri="{FF2B5EF4-FFF2-40B4-BE49-F238E27FC236}">
                <a16:creationId xmlns:a16="http://schemas.microsoft.com/office/drawing/2014/main" id="{DAFF0E49-4173-A774-B36D-BD83686E350B}"/>
              </a:ext>
            </a:extLst>
          </p:cNvPr>
          <p:cNvSpPr>
            <a:spLocks noGrp="1"/>
          </p:cNvSpPr>
          <p:nvPr>
            <p:ph type="ftr" sz="quarter" idx="4"/>
          </p:nvPr>
        </p:nvSpPr>
        <p:spPr/>
        <p:txBody>
          <a:bodyPr/>
          <a:lstStyle/>
          <a:p>
            <a:pPr lvl="0"/>
            <a:endParaRPr lang="en-US"/>
          </a:p>
        </p:txBody>
      </p:sp>
    </p:spTree>
    <p:extLst>
      <p:ext uri="{BB962C8B-B14F-4D97-AF65-F5344CB8AC3E}">
        <p14:creationId xmlns:p14="http://schemas.microsoft.com/office/powerpoint/2010/main" val="839732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This is a sample and should be customized and tailored based on the utility’s needs and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Briefly provide examples of risk tolerance and limits.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6</a:t>
            </a:fld>
            <a:endParaRPr lang="en-US" sz="1200" b="0" i="0" u="none" strike="noStrike" kern="1200" cap="none" spc="0" baseline="0">
              <a:solidFill>
                <a:srgbClr val="000000"/>
              </a:solidFill>
              <a:uFillTx/>
              <a:latin typeface="Calibri"/>
            </a:endParaRPr>
          </a:p>
        </p:txBody>
      </p:sp>
      <p:sp>
        <p:nvSpPr>
          <p:cNvPr id="5" name="Footer Placeholder 4">
            <a:extLst>
              <a:ext uri="{FF2B5EF4-FFF2-40B4-BE49-F238E27FC236}">
                <a16:creationId xmlns:a16="http://schemas.microsoft.com/office/drawing/2014/main" id="{E52C0416-1248-F8F2-99EB-2709476FC99A}"/>
              </a:ext>
            </a:extLst>
          </p:cNvPr>
          <p:cNvSpPr>
            <a:spLocks noGrp="1"/>
          </p:cNvSpPr>
          <p:nvPr>
            <p:ph type="ftr" sz="quarter" idx="4"/>
          </p:nvPr>
        </p:nvSpPr>
        <p:spPr/>
        <p:txBody>
          <a:bodyPr/>
          <a:lstStyle/>
          <a:p>
            <a:pPr lvl="0"/>
            <a:endParaRPr lang="en-US"/>
          </a:p>
        </p:txBody>
      </p:sp>
    </p:spTree>
    <p:extLst>
      <p:ext uri="{BB962C8B-B14F-4D97-AF65-F5344CB8AC3E}">
        <p14:creationId xmlns:p14="http://schemas.microsoft.com/office/powerpoint/2010/main" val="1079133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Slide Objective: Provide team’s approach on determining risk tolerance and limits that are being presented to leadership for input and approval.  </a:t>
            </a:r>
            <a:endParaRPr lang="en-IN" b="0" i="0" dirty="0">
              <a:solidFill>
                <a:srgbClr val="DEDEE2"/>
              </a:solidFill>
              <a:effectLst/>
              <a:latin typeface="ey_interstate"/>
            </a:endParaRPr>
          </a:p>
        </p:txBody>
      </p:sp>
      <p:sp>
        <p:nvSpPr>
          <p:cNvPr id="4" name="Slide Number Placeholder 3"/>
          <p:cNvSpPr>
            <a:spLocks noGrp="1"/>
          </p:cNvSpPr>
          <p:nvPr>
            <p:ph type="sldNum" sz="quarter" idx="5"/>
          </p:nvPr>
        </p:nvSpPr>
        <p:spPr/>
        <p:txBody>
          <a:bodyPr/>
          <a:lstStyle/>
          <a:p>
            <a:pPr lvl="0"/>
            <a:fld id="{64966DFD-BB45-4CC2-B99E-E779505D3984}" type="slidenum">
              <a:rPr lang="en-US" smtClean="0"/>
              <a:t>7</a:t>
            </a:fld>
            <a:endParaRPr lang="en-US"/>
          </a:p>
        </p:txBody>
      </p:sp>
      <p:sp>
        <p:nvSpPr>
          <p:cNvPr id="5" name="Footer Placeholder 4">
            <a:extLst>
              <a:ext uri="{FF2B5EF4-FFF2-40B4-BE49-F238E27FC236}">
                <a16:creationId xmlns:a16="http://schemas.microsoft.com/office/drawing/2014/main" id="{BBF29C99-D765-3569-4AFE-28FDA9CEB4A1}"/>
              </a:ext>
            </a:extLst>
          </p:cNvPr>
          <p:cNvSpPr>
            <a:spLocks noGrp="1"/>
          </p:cNvSpPr>
          <p:nvPr>
            <p:ph type="ftr" sz="quarter" idx="4"/>
          </p:nvPr>
        </p:nvSpPr>
        <p:spPr/>
        <p:txBody>
          <a:bodyPr/>
          <a:lstStyle/>
          <a:p>
            <a:pPr lvl="0"/>
            <a:endParaRPr lang="en-US"/>
          </a:p>
        </p:txBody>
      </p:sp>
    </p:spTree>
    <p:extLst>
      <p:ext uri="{BB962C8B-B14F-4D97-AF65-F5344CB8AC3E}">
        <p14:creationId xmlns:p14="http://schemas.microsoft.com/office/powerpoint/2010/main" val="24501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information on utility’s risk based on risk assessment.</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8</a:t>
            </a:fld>
            <a:endParaRPr lang="en-US"/>
          </a:p>
        </p:txBody>
      </p:sp>
    </p:spTree>
    <p:extLst>
      <p:ext uri="{BB962C8B-B14F-4D97-AF65-F5344CB8AC3E}">
        <p14:creationId xmlns:p14="http://schemas.microsoft.com/office/powerpoint/2010/main" val="1895720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Note: Team should edit this slide to include the utility’s approved risk tolerance and limits. This is just an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information on team’s recommendation for the utility’s risk tolerance and risk limits.</a:t>
            </a:r>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9</a:t>
            </a:fld>
            <a:endParaRPr lang="en-US" sz="1200" b="0" i="0" u="none" strike="noStrike" kern="1200" cap="none" spc="0" baseline="0">
              <a:solidFill>
                <a:srgbClr val="000000"/>
              </a:solidFill>
              <a:uFillTx/>
              <a:latin typeface="Calibri"/>
            </a:endParaRPr>
          </a:p>
        </p:txBody>
      </p:sp>
      <p:sp>
        <p:nvSpPr>
          <p:cNvPr id="5" name="Footer Placeholder 4">
            <a:extLst>
              <a:ext uri="{FF2B5EF4-FFF2-40B4-BE49-F238E27FC236}">
                <a16:creationId xmlns:a16="http://schemas.microsoft.com/office/drawing/2014/main" id="{E3D75694-C664-0F1F-E1CF-8BA6BB0FE0FE}"/>
              </a:ext>
            </a:extLst>
          </p:cNvPr>
          <p:cNvSpPr>
            <a:spLocks noGrp="1"/>
          </p:cNvSpPr>
          <p:nvPr>
            <p:ph type="ftr" sz="quarter" idx="4"/>
          </p:nvPr>
        </p:nvSpPr>
        <p:spPr/>
        <p:txBody>
          <a:bodyPr/>
          <a:lstStyle/>
          <a:p>
            <a:pPr lvl="0"/>
            <a:endParaRPr lang="en-US"/>
          </a:p>
        </p:txBody>
      </p:sp>
    </p:spTree>
    <p:extLst>
      <p:ext uri="{BB962C8B-B14F-4D97-AF65-F5344CB8AC3E}">
        <p14:creationId xmlns:p14="http://schemas.microsoft.com/office/powerpoint/2010/main" val="425822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6.xml"/><Relationship Id="rId1" Type="http://schemas.openxmlformats.org/officeDocument/2006/relationships/tags" Target="../tags/tag34.xml"/><Relationship Id="rId4" Type="http://schemas.openxmlformats.org/officeDocument/2006/relationships/image" Target="../media/image3.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6.xml"/><Relationship Id="rId1" Type="http://schemas.openxmlformats.org/officeDocument/2006/relationships/tags" Target="../tags/tag35.xml"/><Relationship Id="rId4" Type="http://schemas.openxmlformats.org/officeDocument/2006/relationships/image" Target="../media/image3.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6.xml"/><Relationship Id="rId1" Type="http://schemas.openxmlformats.org/officeDocument/2006/relationships/tags" Target="../tags/tag36.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6.xml"/><Relationship Id="rId1" Type="http://schemas.openxmlformats.org/officeDocument/2006/relationships/tags" Target="../tags/tag37.xml"/><Relationship Id="rId4" Type="http://schemas.openxmlformats.org/officeDocument/2006/relationships/image" Target="../media/image3.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6.xml"/><Relationship Id="rId1" Type="http://schemas.openxmlformats.org/officeDocument/2006/relationships/tags" Target="../tags/tag38.xml"/><Relationship Id="rId4" Type="http://schemas.openxmlformats.org/officeDocument/2006/relationships/image" Target="../media/image3.emf"/></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3.emf"/><Relationship Id="rId4" Type="http://schemas.openxmlformats.org/officeDocument/2006/relationships/oleObject" Target="../embeddings/oleObject27.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3.emf"/><Relationship Id="rId4" Type="http://schemas.openxmlformats.org/officeDocument/2006/relationships/oleObject" Target="../embeddings/oleObject28.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6.xml"/><Relationship Id="rId1" Type="http://schemas.openxmlformats.org/officeDocument/2006/relationships/tags" Target="../tags/tag47.xml"/><Relationship Id="rId4" Type="http://schemas.openxmlformats.org/officeDocument/2006/relationships/image" Target="../media/image3.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6.xml"/><Relationship Id="rId1" Type="http://schemas.openxmlformats.org/officeDocument/2006/relationships/tags" Target="../tags/tag48.xml"/><Relationship Id="rId4" Type="http://schemas.openxmlformats.org/officeDocument/2006/relationships/image" Target="../media/image3.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6.xml"/><Relationship Id="rId1" Type="http://schemas.openxmlformats.org/officeDocument/2006/relationships/tags" Target="../tags/tag49.xml"/><Relationship Id="rId4" Type="http://schemas.openxmlformats.org/officeDocument/2006/relationships/image" Target="../media/image3.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6.xml"/><Relationship Id="rId1" Type="http://schemas.openxmlformats.org/officeDocument/2006/relationships/tags" Target="../tags/tag50.xml"/><Relationship Id="rId4" Type="http://schemas.openxmlformats.org/officeDocument/2006/relationships/image" Target="../media/image3.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6.xml"/><Relationship Id="rId1" Type="http://schemas.openxmlformats.org/officeDocument/2006/relationships/tags" Target="../tags/tag51.xml"/><Relationship Id="rId4" Type="http://schemas.openxmlformats.org/officeDocument/2006/relationships/image" Target="../media/image3.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7.sv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emf"/><Relationship Id="rId5" Type="http://schemas.openxmlformats.org/officeDocument/2006/relationships/oleObject" Target="../embeddings/oleObject7.bin"/><Relationship Id="rId4" Type="http://schemas.openxmlformats.org/officeDocument/2006/relationships/image" Target="../media/image13.jpeg"/></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tags" Target="../tags/tag19.xml"/><Relationship Id="rId4" Type="http://schemas.openxmlformats.org/officeDocument/2006/relationships/image" Target="../media/image3.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tags" Target="../tags/tag20.xml"/><Relationship Id="rId4" Type="http://schemas.openxmlformats.org/officeDocument/2006/relationships/image" Target="../media/image3.emf"/></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23.xml"/><Relationship Id="rId4" Type="http://schemas.openxmlformats.org/officeDocument/2006/relationships/image" Target="../media/image3.emf"/></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24.xml"/><Relationship Id="rId4" Type="http://schemas.openxmlformats.org/officeDocument/2006/relationships/image" Target="../media/image3.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25.xml"/><Relationship Id="rId4" Type="http://schemas.openxmlformats.org/officeDocument/2006/relationships/image" Target="../media/image3.emf"/></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3.emf"/><Relationship Id="rId4" Type="http://schemas.openxmlformats.org/officeDocument/2006/relationships/oleObject" Target="../embeddings/oleObject17.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D4FF-EF71-982E-67DA-49AE937605DD}"/>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DDF7BE30-3176-59C7-5F5F-52DC86C4517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1753A425-DC7A-D483-2105-B9ED87A9F148}"/>
              </a:ext>
            </a:extLst>
          </p:cNvPr>
          <p:cNvSpPr txBox="1">
            <a:spLocks noGrp="1"/>
          </p:cNvSpPr>
          <p:nvPr>
            <p:ph type="dt" sz="half" idx="7"/>
          </p:nvPr>
        </p:nvSpPr>
        <p:spPr/>
        <p:txBody>
          <a:bodyPr/>
          <a:lstStyle>
            <a:lvl1pPr>
              <a:defRPr/>
            </a:lvl1pPr>
          </a:lstStyle>
          <a:p>
            <a:pPr lvl="0"/>
            <a:fld id="{180DA914-1A71-4B87-BE31-FCBB6B26F86F}" type="datetime1">
              <a:rPr lang="en-US"/>
              <a:pPr lvl="0"/>
              <a:t>11/19/2024</a:t>
            </a:fld>
            <a:endParaRPr lang="en-US"/>
          </a:p>
        </p:txBody>
      </p:sp>
      <p:sp>
        <p:nvSpPr>
          <p:cNvPr id="5" name="Footer Placeholder 4">
            <a:extLst>
              <a:ext uri="{FF2B5EF4-FFF2-40B4-BE49-F238E27FC236}">
                <a16:creationId xmlns:a16="http://schemas.microsoft.com/office/drawing/2014/main" id="{54E5EB79-9222-3B0B-18AF-141E15E60BA5}"/>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FA5D744-7070-1871-C508-361000A98A44}"/>
              </a:ext>
            </a:extLst>
          </p:cNvPr>
          <p:cNvSpPr txBox="1">
            <a:spLocks noGrp="1"/>
          </p:cNvSpPr>
          <p:nvPr>
            <p:ph type="sldNum" sz="quarter" idx="8"/>
          </p:nvPr>
        </p:nvSpPr>
        <p:spPr/>
        <p:txBody>
          <a:bodyPr/>
          <a:lstStyle>
            <a:lvl1pPr>
              <a:defRPr/>
            </a:lvl1pPr>
          </a:lstStyle>
          <a:p>
            <a:pPr lvl="0"/>
            <a:fld id="{6006ACC3-4DBF-4B42-A414-CCEB91B5DABA}" type="slidenum">
              <a:t>‹#›</a:t>
            </a:fld>
            <a:endParaRPr lang="en-US"/>
          </a:p>
        </p:txBody>
      </p:sp>
    </p:spTree>
    <p:extLst>
      <p:ext uri="{BB962C8B-B14F-4D97-AF65-F5344CB8AC3E}">
        <p14:creationId xmlns:p14="http://schemas.microsoft.com/office/powerpoint/2010/main" val="321123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4E75-09AD-D568-427F-753DB2465734}"/>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6C35D9E2-9A62-D05E-AD50-48B0FCB2416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9AD88-ABEC-5EC9-4FAD-3153DF801342}"/>
              </a:ext>
            </a:extLst>
          </p:cNvPr>
          <p:cNvSpPr txBox="1">
            <a:spLocks noGrp="1"/>
          </p:cNvSpPr>
          <p:nvPr>
            <p:ph type="dt" sz="half" idx="7"/>
          </p:nvPr>
        </p:nvSpPr>
        <p:spPr/>
        <p:txBody>
          <a:bodyPr/>
          <a:lstStyle>
            <a:lvl1pPr>
              <a:defRPr/>
            </a:lvl1pPr>
          </a:lstStyle>
          <a:p>
            <a:pPr lvl="0"/>
            <a:fld id="{BCA2ADD9-7C3D-4349-A2FB-9C6E9FC154A4}" type="datetime1">
              <a:rPr lang="en-US"/>
              <a:pPr lvl="0"/>
              <a:t>11/19/2024</a:t>
            </a:fld>
            <a:endParaRPr lang="en-US"/>
          </a:p>
        </p:txBody>
      </p:sp>
      <p:sp>
        <p:nvSpPr>
          <p:cNvPr id="5" name="Footer Placeholder 4">
            <a:extLst>
              <a:ext uri="{FF2B5EF4-FFF2-40B4-BE49-F238E27FC236}">
                <a16:creationId xmlns:a16="http://schemas.microsoft.com/office/drawing/2014/main" id="{CEFA3404-9508-CE13-972D-1F32080A2FB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47A238BF-AEC0-C8C6-0063-9F4636BA182E}"/>
              </a:ext>
            </a:extLst>
          </p:cNvPr>
          <p:cNvSpPr txBox="1">
            <a:spLocks noGrp="1"/>
          </p:cNvSpPr>
          <p:nvPr>
            <p:ph type="sldNum" sz="quarter" idx="8"/>
          </p:nvPr>
        </p:nvSpPr>
        <p:spPr/>
        <p:txBody>
          <a:bodyPr/>
          <a:lstStyle>
            <a:lvl1pPr>
              <a:defRPr/>
            </a:lvl1pPr>
          </a:lstStyle>
          <a:p>
            <a:pPr lvl="0"/>
            <a:fld id="{FA723003-C42D-4D95-B18F-740A5991EE9A}" type="slidenum">
              <a:t>‹#›</a:t>
            </a:fld>
            <a:endParaRPr lang="en-US"/>
          </a:p>
        </p:txBody>
      </p:sp>
    </p:spTree>
    <p:extLst>
      <p:ext uri="{BB962C8B-B14F-4D97-AF65-F5344CB8AC3E}">
        <p14:creationId xmlns:p14="http://schemas.microsoft.com/office/powerpoint/2010/main" val="33751608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B411C86-726F-4ED5-9991-7B002CED7DAB}"/>
              </a:ext>
            </a:extLst>
          </p:cNvPr>
          <p:cNvGraphicFramePr>
            <a:graphicFrameLocks noChangeAspect="1"/>
          </p:cNvGraphicFramePr>
          <p:nvPr userDrawn="1">
            <p:custDataLst>
              <p:tags r:id="rId1"/>
            </p:custDataLst>
            <p:extLst>
              <p:ext uri="{D42A27DB-BD31-4B8C-83A1-F6EECF244321}">
                <p14:modId xmlns:p14="http://schemas.microsoft.com/office/powerpoint/2010/main" val="184604830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5B411C86-726F-4ED5-9991-7B002CED7DAB}"/>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3472ECD-8F92-4928-AEF0-4F99E191B363}"/>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4453211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D1EC1A-568F-4D1F-9677-8B71885EAAEA}"/>
              </a:ext>
            </a:extLst>
          </p:cNvPr>
          <p:cNvGraphicFramePr>
            <a:graphicFrameLocks noChangeAspect="1"/>
          </p:cNvGraphicFramePr>
          <p:nvPr userDrawn="1">
            <p:custDataLst>
              <p:tags r:id="rId1"/>
            </p:custDataLst>
            <p:extLst>
              <p:ext uri="{D42A27DB-BD31-4B8C-83A1-F6EECF244321}">
                <p14:modId xmlns:p14="http://schemas.microsoft.com/office/powerpoint/2010/main" val="110782149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5FD1EC1A-568F-4D1F-9677-8B71885EAAEA}"/>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1B3326C-F0A4-462D-B6B9-7DF7FBEFE864}"/>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2"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16737540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A9A817-5F54-4C86-A432-2D29B84F68D0}"/>
              </a:ext>
            </a:extLst>
          </p:cNvPr>
          <p:cNvGraphicFramePr>
            <a:graphicFrameLocks noChangeAspect="1"/>
          </p:cNvGraphicFramePr>
          <p:nvPr userDrawn="1">
            <p:custDataLst>
              <p:tags r:id="rId1"/>
            </p:custDataLst>
            <p:extLst>
              <p:ext uri="{D42A27DB-BD31-4B8C-83A1-F6EECF244321}">
                <p14:modId xmlns:p14="http://schemas.microsoft.com/office/powerpoint/2010/main" val="105906837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B1A9A817-5F54-4C86-A432-2D29B84F68D0}"/>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9C84CCB-068D-4C5A-9F68-96D351309B5B}"/>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3" name="Content Placeholder 2"/>
          <p:cNvSpPr>
            <a:spLocks noGrp="1"/>
          </p:cNvSpPr>
          <p:nvPr>
            <p:ph sz="half" idx="1"/>
          </p:nvPr>
        </p:nvSpPr>
        <p:spPr>
          <a:xfrm>
            <a:off x="612329"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34255747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4E5ED59-1AA2-4ED2-BC42-533B41BA371A}"/>
              </a:ext>
            </a:extLst>
          </p:cNvPr>
          <p:cNvGraphicFramePr>
            <a:graphicFrameLocks noChangeAspect="1"/>
          </p:cNvGraphicFramePr>
          <p:nvPr userDrawn="1">
            <p:custDataLst>
              <p:tags r:id="rId1"/>
            </p:custDataLst>
            <p:extLst>
              <p:ext uri="{D42A27DB-BD31-4B8C-83A1-F6EECF244321}">
                <p14:modId xmlns:p14="http://schemas.microsoft.com/office/powerpoint/2010/main" val="371670588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74E5ED59-1AA2-4ED2-BC42-533B41BA371A}"/>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19289775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151522-EA41-4CA9-95D2-3F16CFC41012}"/>
              </a:ext>
            </a:extLst>
          </p:cNvPr>
          <p:cNvGraphicFramePr>
            <a:graphicFrameLocks noChangeAspect="1"/>
          </p:cNvGraphicFramePr>
          <p:nvPr userDrawn="1">
            <p:custDataLst>
              <p:tags r:id="rId1"/>
            </p:custDataLst>
            <p:extLst>
              <p:ext uri="{D42A27DB-BD31-4B8C-83A1-F6EECF244321}">
                <p14:modId xmlns:p14="http://schemas.microsoft.com/office/powerpoint/2010/main" val="1562619341"/>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3E151522-EA41-4CA9-95D2-3F16CFC41012}"/>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4235350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170D0C-3D51-4AF3-A427-A7C8739B8B24}"/>
              </a:ext>
            </a:extLst>
          </p:cNvPr>
          <p:cNvGraphicFramePr>
            <a:graphicFrameLocks noChangeAspect="1"/>
          </p:cNvGraphicFramePr>
          <p:nvPr userDrawn="1">
            <p:custDataLst>
              <p:tags r:id="rId1"/>
            </p:custDataLst>
            <p:extLst>
              <p:ext uri="{D42A27DB-BD31-4B8C-83A1-F6EECF244321}">
                <p14:modId xmlns:p14="http://schemas.microsoft.com/office/powerpoint/2010/main" val="239071885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90170D0C-3D51-4AF3-A427-A7C8739B8B24}"/>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2" name="Footer Placeholder 2">
            <a:extLst>
              <a:ext uri="{FF2B5EF4-FFF2-40B4-BE49-F238E27FC236}">
                <a16:creationId xmlns:a16="http://schemas.microsoft.com/office/drawing/2014/main" id="{B175576D-0B60-4CE3-A259-444E682D35F9}"/>
              </a:ext>
            </a:extLst>
          </p:cNvPr>
          <p:cNvSpPr txBox="1">
            <a:spLocks/>
          </p:cNvSpPr>
          <p:nvPr userDrawn="1"/>
        </p:nvSpPr>
        <p:spPr>
          <a:xfrm>
            <a:off x="4471500" y="6471244"/>
            <a:ext cx="3084493" cy="180000"/>
          </a:xfrm>
          <a:prstGeom prst="rect">
            <a:avLst/>
          </a:prstGeom>
        </p:spPr>
        <p:txBody>
          <a:bodyPr/>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800" dirty="0"/>
              <a:t>TxD NextGen end-to-end ERM methodologies </a:t>
            </a:r>
          </a:p>
        </p:txBody>
      </p:sp>
    </p:spTree>
    <p:extLst>
      <p:ext uri="{BB962C8B-B14F-4D97-AF65-F5344CB8AC3E}">
        <p14:creationId xmlns:p14="http://schemas.microsoft.com/office/powerpoint/2010/main" val="4629754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ADEB57-5C1C-4174-929C-72A6CDEE20BD}"/>
              </a:ext>
            </a:extLst>
          </p:cNvPr>
          <p:cNvGraphicFramePr>
            <a:graphicFrameLocks noChangeAspect="1"/>
          </p:cNvGraphicFramePr>
          <p:nvPr userDrawn="1">
            <p:custDataLst>
              <p:tags r:id="rId1"/>
            </p:custDataLst>
            <p:extLst>
              <p:ext uri="{D42A27DB-BD31-4B8C-83A1-F6EECF244321}">
                <p14:modId xmlns:p14="http://schemas.microsoft.com/office/powerpoint/2010/main" val="415987474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CDADEB57-5C1C-4174-929C-72A6CDEE20BD}"/>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Tree>
    <p:extLst>
      <p:ext uri="{BB962C8B-B14F-4D97-AF65-F5344CB8AC3E}">
        <p14:creationId xmlns:p14="http://schemas.microsoft.com/office/powerpoint/2010/main" val="1390320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13B3D56-D624-4804-B866-D41B02DD851F}"/>
              </a:ext>
            </a:extLst>
          </p:cNvPr>
          <p:cNvGraphicFramePr>
            <a:graphicFrameLocks noChangeAspect="1"/>
          </p:cNvGraphicFramePr>
          <p:nvPr userDrawn="1">
            <p:custDataLst>
              <p:tags r:id="rId1"/>
            </p:custDataLst>
            <p:extLst>
              <p:ext uri="{D42A27DB-BD31-4B8C-83A1-F6EECF244321}">
                <p14:modId xmlns:p14="http://schemas.microsoft.com/office/powerpoint/2010/main" val="228118992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113B3D56-D624-4804-B866-D41B02DD851F}"/>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23285607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F13A6EC-FF77-4931-824A-CC48CE846E3E}"/>
              </a:ext>
            </a:extLst>
          </p:cNvPr>
          <p:cNvGraphicFramePr>
            <a:graphicFrameLocks noChangeAspect="1"/>
          </p:cNvGraphicFramePr>
          <p:nvPr userDrawn="1">
            <p:custDataLst>
              <p:tags r:id="rId1"/>
            </p:custDataLst>
            <p:extLst>
              <p:ext uri="{D42A27DB-BD31-4B8C-83A1-F6EECF244321}">
                <p14:modId xmlns:p14="http://schemas.microsoft.com/office/powerpoint/2010/main" val="260719949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6F13A6EC-FF77-4931-824A-CC48CE846E3E}"/>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3FF87ED-1809-43FC-A640-1B8EA4CDF8EC}"/>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9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11" name="Title 1"/>
          <p:cNvSpPr>
            <a:spLocks noGrp="1"/>
          </p:cNvSpPr>
          <p:nvPr>
            <p:ph type="ctrTitle"/>
          </p:nvPr>
        </p:nvSpPr>
        <p:spPr>
          <a:xfrm>
            <a:off x="775100" y="1954221"/>
            <a:ext cx="4326679" cy="979702"/>
          </a:xfr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bg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3962499667"/>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7DCDF37-AFB8-4343-AE7F-C4FB04AF9931}"/>
              </a:ext>
            </a:extLst>
          </p:cNvPr>
          <p:cNvGraphicFramePr>
            <a:graphicFrameLocks noChangeAspect="1"/>
          </p:cNvGraphicFramePr>
          <p:nvPr userDrawn="1">
            <p:custDataLst>
              <p:tags r:id="rId1"/>
            </p:custDataLst>
            <p:extLst>
              <p:ext uri="{D42A27DB-BD31-4B8C-83A1-F6EECF244321}">
                <p14:modId xmlns:p14="http://schemas.microsoft.com/office/powerpoint/2010/main" val="3468922541"/>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47DCDF37-AFB8-4343-AE7F-C4FB04AF9931}"/>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4E30AB4-BC3F-4EF8-8ECA-FA5A29FBFB5F}"/>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9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11" name="Title 1"/>
          <p:cNvSpPr>
            <a:spLocks noGrp="1"/>
          </p:cNvSpPr>
          <p:nvPr>
            <p:ph type="ctrTitle"/>
          </p:nvPr>
        </p:nvSpPr>
        <p:spPr>
          <a:xfrm>
            <a:off x="775100" y="1954221"/>
            <a:ext cx="4326679" cy="979702"/>
          </a:xfr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bg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1"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5" y="5605203"/>
            <a:ext cx="1044529" cy="197581"/>
          </a:xfrm>
          <a:prstGeom prst="rect">
            <a:avLst/>
          </a:prstGeom>
          <a:noFill/>
        </p:spPr>
        <p:txBody>
          <a:bodyPr wrap="square" lIns="0" tIns="0" rIns="0" bIns="0" rtlCol="0" anchor="ctr" anchorCtr="0">
            <a:noAutofit/>
          </a:bodyPr>
          <a:lstStyle/>
          <a:p>
            <a:r>
              <a:rPr lang="en-GB" sz="1198"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1" y="6019189"/>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1" y="6216807"/>
            <a:ext cx="3087667" cy="180000"/>
          </a:xfrm>
        </p:spPr>
        <p:txBody>
          <a:bodyPr/>
          <a:lstStyle>
            <a:lvl1pPr marL="0" indent="0">
              <a:buNone/>
              <a:defRPr sz="1198">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1628058693"/>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008CEB-D0A7-260A-F3F8-C27D641BDE82}"/>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D35F7C31-FE71-A161-D80E-D325480718F0}"/>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1BA76-25A9-F5FF-8135-F8AC20B4739C}"/>
              </a:ext>
            </a:extLst>
          </p:cNvPr>
          <p:cNvSpPr txBox="1">
            <a:spLocks noGrp="1"/>
          </p:cNvSpPr>
          <p:nvPr>
            <p:ph type="dt" sz="half" idx="7"/>
          </p:nvPr>
        </p:nvSpPr>
        <p:spPr/>
        <p:txBody>
          <a:bodyPr/>
          <a:lstStyle>
            <a:lvl1pPr>
              <a:defRPr/>
            </a:lvl1pPr>
          </a:lstStyle>
          <a:p>
            <a:pPr lvl="0"/>
            <a:fld id="{BF33B9DF-B647-4B0B-BE95-D26BC8C55FE5}" type="datetime1">
              <a:rPr lang="en-US"/>
              <a:pPr lvl="0"/>
              <a:t>11/19/2024</a:t>
            </a:fld>
            <a:endParaRPr lang="en-US"/>
          </a:p>
        </p:txBody>
      </p:sp>
      <p:sp>
        <p:nvSpPr>
          <p:cNvPr id="5" name="Footer Placeholder 4">
            <a:extLst>
              <a:ext uri="{FF2B5EF4-FFF2-40B4-BE49-F238E27FC236}">
                <a16:creationId xmlns:a16="http://schemas.microsoft.com/office/drawing/2014/main" id="{4469F380-6658-E03B-C1F3-3E0049D98D86}"/>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677ACAC2-1226-4A49-04AF-78E4661613C4}"/>
              </a:ext>
            </a:extLst>
          </p:cNvPr>
          <p:cNvSpPr txBox="1">
            <a:spLocks noGrp="1"/>
          </p:cNvSpPr>
          <p:nvPr>
            <p:ph type="sldNum" sz="quarter" idx="8"/>
          </p:nvPr>
        </p:nvSpPr>
        <p:spPr/>
        <p:txBody>
          <a:bodyPr/>
          <a:lstStyle>
            <a:lvl1pPr>
              <a:defRPr/>
            </a:lvl1pPr>
          </a:lstStyle>
          <a:p>
            <a:pPr lvl="0"/>
            <a:fld id="{75C3C345-26E9-4F69-A76E-298ADE603897}" type="slidenum">
              <a:t>‹#›</a:t>
            </a:fld>
            <a:endParaRPr lang="en-US"/>
          </a:p>
        </p:txBody>
      </p:sp>
    </p:spTree>
    <p:extLst>
      <p:ext uri="{BB962C8B-B14F-4D97-AF65-F5344CB8AC3E}">
        <p14:creationId xmlns:p14="http://schemas.microsoft.com/office/powerpoint/2010/main" val="34112528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C15FF9-2AB5-420A-AF45-6A88849BC89A}"/>
              </a:ext>
            </a:extLst>
          </p:cNvPr>
          <p:cNvGraphicFramePr>
            <a:graphicFrameLocks noChangeAspect="1"/>
          </p:cNvGraphicFramePr>
          <p:nvPr userDrawn="1">
            <p:custDataLst>
              <p:tags r:id="rId1"/>
            </p:custDataLst>
            <p:extLst>
              <p:ext uri="{D42A27DB-BD31-4B8C-83A1-F6EECF244321}">
                <p14:modId xmlns:p14="http://schemas.microsoft.com/office/powerpoint/2010/main" val="43240062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10C15FF9-2AB5-420A-AF45-6A88849BC89A}"/>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594A1D8-BF38-4FBE-A602-3BD302F62F01}"/>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9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5"/>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3" y="876061"/>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8" dirty="0"/>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8" dirty="0"/>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8" dirty="0"/>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8" dirty="0"/>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4187877284"/>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131D6BF-53E3-4A7D-AFA0-AFC8FA4E77C2}"/>
              </a:ext>
            </a:extLst>
          </p:cNvPr>
          <p:cNvGraphicFramePr>
            <a:graphicFrameLocks noChangeAspect="1"/>
          </p:cNvGraphicFramePr>
          <p:nvPr userDrawn="1">
            <p:custDataLst>
              <p:tags r:id="rId1"/>
            </p:custDataLst>
            <p:extLst>
              <p:ext uri="{D42A27DB-BD31-4B8C-83A1-F6EECF244321}">
                <p14:modId xmlns:p14="http://schemas.microsoft.com/office/powerpoint/2010/main" val="143986414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8131D6BF-53E3-4A7D-AFA0-AFC8FA4E77C2}"/>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0398912-8679-4856-9885-C64B89D1BE39}"/>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sz="23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5824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76BF2AB-B981-48FD-884E-659433D3729B}"/>
              </a:ext>
            </a:extLst>
          </p:cNvPr>
          <p:cNvGraphicFramePr>
            <a:graphicFrameLocks noChangeAspect="1"/>
          </p:cNvGraphicFramePr>
          <p:nvPr userDrawn="1">
            <p:custDataLst>
              <p:tags r:id="rId1"/>
            </p:custDataLst>
            <p:extLst>
              <p:ext uri="{D42A27DB-BD31-4B8C-83A1-F6EECF244321}">
                <p14:modId xmlns:p14="http://schemas.microsoft.com/office/powerpoint/2010/main" val="372610456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576BF2AB-B981-48FD-884E-659433D3729B}"/>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88"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4" y="2526765"/>
            <a:ext cx="5289245" cy="1800000"/>
          </a:xfrm>
        </p:spPr>
        <p:txBody>
          <a:bodyPr lIns="90000" tIns="46800" rIns="90000" bIns="46800"/>
          <a:lstStyle>
            <a:lvl1pPr marL="0" indent="0">
              <a:buNone/>
              <a:defRPr lang="en-US" sz="2798" dirty="0" smtClean="0">
                <a:latin typeface="Georgia" panose="02040502050405020303" pitchFamily="18" charset="0"/>
              </a:defRPr>
            </a:lvl1pPr>
          </a:lstStyle>
          <a:p>
            <a:pPr marL="356260" lvl="0" indent="-356260">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4" y="4632765"/>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4" y="4971442"/>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8635803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2A2E1A-374A-48DC-9FCF-0AC475E61E9A}"/>
              </a:ext>
            </a:extLst>
          </p:cNvPr>
          <p:cNvGraphicFramePr>
            <a:graphicFrameLocks noChangeAspect="1"/>
          </p:cNvGraphicFramePr>
          <p:nvPr userDrawn="1">
            <p:custDataLst>
              <p:tags r:id="rId1"/>
            </p:custDataLst>
            <p:extLst>
              <p:ext uri="{D42A27DB-BD31-4B8C-83A1-F6EECF244321}">
                <p14:modId xmlns:p14="http://schemas.microsoft.com/office/powerpoint/2010/main" val="236240470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102A2E1A-374A-48DC-9FCF-0AC475E61E9A}"/>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8" dirty="0" smtClean="0">
                <a:latin typeface="Georgia" panose="02040502050405020303" pitchFamily="18" charset="0"/>
              </a:defRPr>
            </a:lvl1pPr>
          </a:lstStyle>
          <a:p>
            <a:pPr marL="356260" lvl="0" indent="-356260"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90"/>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88"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9121695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EDD46CB-17C2-4499-B846-DF09DD326AC0}"/>
              </a:ext>
            </a:extLst>
          </p:cNvPr>
          <p:cNvGraphicFramePr>
            <a:graphicFrameLocks noChangeAspect="1"/>
          </p:cNvGraphicFramePr>
          <p:nvPr userDrawn="1">
            <p:custDataLst>
              <p:tags r:id="rId1"/>
            </p:custDataLst>
            <p:extLst>
              <p:ext uri="{D42A27DB-BD31-4B8C-83A1-F6EECF244321}">
                <p14:modId xmlns:p14="http://schemas.microsoft.com/office/powerpoint/2010/main" val="292305899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6EDD46CB-17C2-4499-B846-DF09DD326AC0}"/>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507316504"/>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3B2FCC1-B2B6-46AC-8376-5E54322217AE}"/>
              </a:ext>
            </a:extLst>
          </p:cNvPr>
          <p:cNvGraphicFramePr>
            <a:graphicFrameLocks noChangeAspect="1"/>
          </p:cNvGraphicFramePr>
          <p:nvPr userDrawn="1">
            <p:custDataLst>
              <p:tags r:id="rId1"/>
            </p:custDataLst>
            <p:extLst>
              <p:ext uri="{D42A27DB-BD31-4B8C-83A1-F6EECF244321}">
                <p14:modId xmlns:p14="http://schemas.microsoft.com/office/powerpoint/2010/main" val="227558198"/>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A3B2FCC1-B2B6-46AC-8376-5E54322217AE}"/>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Tree>
    <p:extLst>
      <p:ext uri="{BB962C8B-B14F-4D97-AF65-F5344CB8AC3E}">
        <p14:creationId xmlns:p14="http://schemas.microsoft.com/office/powerpoint/2010/main" val="25583227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285A79D-1D43-4F9A-9DAC-55B292AD0A41}"/>
              </a:ext>
            </a:extLst>
          </p:cNvPr>
          <p:cNvGraphicFramePr>
            <a:graphicFrameLocks noChangeAspect="1"/>
          </p:cNvGraphicFramePr>
          <p:nvPr userDrawn="1">
            <p:custDataLst>
              <p:tags r:id="rId1"/>
            </p:custDataLst>
            <p:extLst>
              <p:ext uri="{D42A27DB-BD31-4B8C-83A1-F6EECF244321}">
                <p14:modId xmlns:p14="http://schemas.microsoft.com/office/powerpoint/2010/main" val="238062899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F285A79D-1D43-4F9A-9DAC-55B292AD0A41}"/>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8" name="Content Placeholder 2"/>
          <p:cNvSpPr>
            <a:spLocks noGrp="1"/>
          </p:cNvSpPr>
          <p:nvPr>
            <p:ph idx="1"/>
          </p:nvPr>
        </p:nvSpPr>
        <p:spPr>
          <a:xfrm>
            <a:off x="607483" y="719139"/>
            <a:ext cx="4675200" cy="5210062"/>
          </a:xfrm>
        </p:spPr>
        <p:txBody>
          <a:bodyPr/>
          <a:lstStyle>
            <a:lvl1pPr marL="0" indent="0" algn="l" defTabSz="994368" rtl="0" fontAlgn="base">
              <a:lnSpc>
                <a:spcPct val="100000"/>
              </a:lnSpc>
              <a:spcBef>
                <a:spcPct val="70000"/>
              </a:spcBef>
              <a:spcAft>
                <a:spcPct val="0"/>
              </a:spcAft>
              <a:buSzPct val="100000"/>
              <a:buNone/>
              <a:defRPr lang="en-US" sz="1198" kern="1200" noProof="0" dirty="0" smtClean="0">
                <a:solidFill>
                  <a:schemeClr val="bg1"/>
                </a:solidFill>
                <a:latin typeface="EYInterstate Light" panose="02000506000000020004" pitchFamily="2" charset="0"/>
                <a:ea typeface="+mn-ea"/>
                <a:cs typeface="Arial" pitchFamily="34" charset="0"/>
              </a:defRPr>
            </a:lvl1pPr>
            <a:lvl2pPr marL="0" indent="0" algn="l" defTabSz="994368"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037" indent="-176037" algn="l" defTabSz="994368"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368"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725" indent="-188725" algn="l" defTabSz="994368"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722886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Regular"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tx2"/>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15" name="Group 4">
            <a:extLst>
              <a:ext uri="{FF2B5EF4-FFF2-40B4-BE49-F238E27FC236}">
                <a16:creationId xmlns:a16="http://schemas.microsoft.com/office/drawing/2014/main" id="{6B891F47-1BBE-4926-81DF-B17907D2F8E1}"/>
              </a:ext>
            </a:extLst>
          </p:cNvPr>
          <p:cNvGrpSpPr>
            <a:grpSpLocks noChangeAspect="1"/>
          </p:cNvGrpSpPr>
          <p:nvPr userDrawn="1"/>
        </p:nvGrpSpPr>
        <p:grpSpPr bwMode="auto">
          <a:xfrm>
            <a:off x="10359392" y="4960938"/>
            <a:ext cx="1224912" cy="1435100"/>
            <a:chOff x="6529" y="3125"/>
            <a:chExt cx="772" cy="904"/>
          </a:xfrm>
        </p:grpSpPr>
        <p:sp>
          <p:nvSpPr>
            <p:cNvPr id="17" name="Freeform 5">
              <a:extLst>
                <a:ext uri="{FF2B5EF4-FFF2-40B4-BE49-F238E27FC236}">
                  <a16:creationId xmlns:a16="http://schemas.microsoft.com/office/drawing/2014/main" id="{0A2A4AEF-C603-4360-9387-8879E71862A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 name="Freeform 6">
              <a:extLst>
                <a:ext uri="{FF2B5EF4-FFF2-40B4-BE49-F238E27FC236}">
                  <a16:creationId xmlns:a16="http://schemas.microsoft.com/office/drawing/2014/main" id="{54797EE6-BAEA-4DA7-95C2-6B09B77D31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427701792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1894A3-BFA8-4097-A83B-C0972D51FE2D}"/>
              </a:ext>
            </a:extLst>
          </p:cNvPr>
          <p:cNvPicPr>
            <a:picLocks noChangeAspect="1"/>
          </p:cNvPicPr>
          <p:nvPr userDrawn="1"/>
        </p:nvPicPr>
        <p:blipFill rotWithShape="1">
          <a:blip r:embed="rId2"/>
          <a:srcRect t="25039"/>
          <a:stretch/>
        </p:blipFill>
        <p:spPr>
          <a:xfrm>
            <a:off x="0" y="1"/>
            <a:ext cx="12192000" cy="6857999"/>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Regular"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163463632"/>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05994634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Title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F000B4-4D12-EBAE-27F0-05D7BA6C155F}"/>
              </a:ext>
            </a:extLst>
          </p:cNvPr>
          <p:cNvSpPr/>
          <p:nvPr/>
        </p:nvSpPr>
        <p:spPr>
          <a:xfrm>
            <a:off x="0" y="6169694"/>
            <a:ext cx="12191996" cy="716587"/>
          </a:xfrm>
          <a:prstGeom prst="rect">
            <a:avLst/>
          </a:prstGeom>
          <a:gradFill>
            <a:gsLst>
              <a:gs pos="0">
                <a:srgbClr val="C00000"/>
              </a:gs>
              <a:gs pos="100000">
                <a:srgbClr val="103775"/>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3583AB0-E234-4B9C-75AD-07C90CEC0BD7}"/>
              </a:ext>
            </a:extLst>
          </p:cNvPr>
          <p:cNvSpPr txBox="1">
            <a:spLocks noGrp="1"/>
          </p:cNvSpPr>
          <p:nvPr>
            <p:ph type="title"/>
          </p:nvPr>
        </p:nvSpPr>
        <p:spPr>
          <a:xfrm>
            <a:off x="728136" y="678228"/>
            <a:ext cx="10755657" cy="667493"/>
          </a:xfrm>
        </p:spPr>
        <p:txBody>
          <a:bodyPr lIns="0" tIns="0" rIns="0" bIns="0" anchor="t"/>
          <a:lstStyle>
            <a:lvl1pPr marL="7936">
              <a:lnSpc>
                <a:spcPts val="3800"/>
              </a:lnSpc>
              <a:defRPr sz="3600" b="1">
                <a:solidFill>
                  <a:srgbClr val="103775"/>
                </a:solidFill>
                <a:latin typeface="Raleway" pitchFamily="34"/>
                <a:cs typeface="Arial"/>
              </a:defRPr>
            </a:lvl1pPr>
          </a:lstStyle>
          <a:p>
            <a:pPr lvl="0"/>
            <a:r>
              <a:rPr lang="en-US"/>
              <a:t>Regular Page Headline</a:t>
            </a:r>
          </a:p>
        </p:txBody>
      </p:sp>
      <p:pic>
        <p:nvPicPr>
          <p:cNvPr id="4" name="Picture 4" descr="A picture containing text&#10;&#10;Description automatically generated">
            <a:extLst>
              <a:ext uri="{FF2B5EF4-FFF2-40B4-BE49-F238E27FC236}">
                <a16:creationId xmlns:a16="http://schemas.microsoft.com/office/drawing/2014/main" id="{7E1D6C97-39F6-01E9-540A-7E73EACAC4A6}"/>
              </a:ext>
            </a:extLst>
          </p:cNvPr>
          <p:cNvPicPr>
            <a:picLocks noChangeAspect="1"/>
          </p:cNvPicPr>
          <p:nvPr/>
        </p:nvPicPr>
        <p:blipFill>
          <a:blip r:embed="rId2"/>
          <a:srcRect b="17035"/>
          <a:stretch>
            <a:fillRect/>
          </a:stretch>
        </p:blipFill>
        <p:spPr>
          <a:xfrm>
            <a:off x="728136" y="6285018"/>
            <a:ext cx="766614" cy="485930"/>
          </a:xfrm>
          <a:prstGeom prst="rect">
            <a:avLst/>
          </a:prstGeom>
          <a:noFill/>
          <a:ln cap="flat">
            <a:noFill/>
          </a:ln>
        </p:spPr>
      </p:pic>
      <p:sp>
        <p:nvSpPr>
          <p:cNvPr id="5" name="Footer Placeholder 4">
            <a:extLst>
              <a:ext uri="{FF2B5EF4-FFF2-40B4-BE49-F238E27FC236}">
                <a16:creationId xmlns:a16="http://schemas.microsoft.com/office/drawing/2014/main" id="{EF757AC8-DA1F-7CBB-5A2F-4F7007D8076D}"/>
              </a:ext>
            </a:extLst>
          </p:cNvPr>
          <p:cNvSpPr txBox="1">
            <a:spLocks noGrp="1"/>
          </p:cNvSpPr>
          <p:nvPr>
            <p:ph type="ftr" sz="quarter" idx="9"/>
          </p:nvPr>
        </p:nvSpPr>
        <p:spPr>
          <a:xfrm>
            <a:off x="8382323" y="6451046"/>
            <a:ext cx="2496257" cy="270433"/>
          </a:xfrm>
        </p:spPr>
        <p:txBody>
          <a:bodyPr lIns="0" tIns="0" rIns="0" bIns="0" anchorCtr="0"/>
          <a:lstStyle>
            <a:lvl1pPr algn="r">
              <a:defRPr sz="1000">
                <a:solidFill>
                  <a:srgbClr val="FFFFFF"/>
                </a:solidFill>
                <a:latin typeface="Raleway Light" pitchFamily="34"/>
              </a:defRPr>
            </a:lvl1pPr>
            <a:lvl2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Raleway Light" pitchFamily="34"/>
              </a:defRPr>
            </a:lvl2pPr>
          </a:lstStyle>
          <a:p>
            <a:pPr lvl="0"/>
            <a:r>
              <a:rPr lang="en-US"/>
              <a:t>#PublicPower  www.PublicPower.org</a:t>
            </a:r>
          </a:p>
          <a:p>
            <a:pPr lvl="0"/>
            <a:endParaRPr lang="en-US"/>
          </a:p>
        </p:txBody>
      </p:sp>
      <p:sp>
        <p:nvSpPr>
          <p:cNvPr id="6" name="Slide Number Placeholder 5">
            <a:extLst>
              <a:ext uri="{FF2B5EF4-FFF2-40B4-BE49-F238E27FC236}">
                <a16:creationId xmlns:a16="http://schemas.microsoft.com/office/drawing/2014/main" id="{3D37B816-E34B-F28C-78B0-04D73EA167EA}"/>
              </a:ext>
            </a:extLst>
          </p:cNvPr>
          <p:cNvSpPr txBox="1">
            <a:spLocks noGrp="1"/>
          </p:cNvSpPr>
          <p:nvPr>
            <p:ph type="sldNum" sz="quarter" idx="8"/>
          </p:nvPr>
        </p:nvSpPr>
        <p:spPr>
          <a:xfrm>
            <a:off x="11080379" y="6422370"/>
            <a:ext cx="484001" cy="299109"/>
          </a:xfrm>
        </p:spPr>
        <p:txBody>
          <a:bodyPr lIns="0" tIns="0" rIns="0" bIns="0" anchor="t"/>
          <a:lstStyle>
            <a:lvl1pPr>
              <a:defRPr sz="1000">
                <a:solidFill>
                  <a:srgbClr val="FFFFFF"/>
                </a:solidFill>
                <a:latin typeface="Raleway Light" pitchFamily="34"/>
              </a:defRPr>
            </a:lvl1pPr>
          </a:lstStyle>
          <a:p>
            <a:r>
              <a:rPr lang="en-IN" dirty="0"/>
              <a:t>1</a:t>
            </a:r>
          </a:p>
        </p:txBody>
      </p:sp>
      <p:sp>
        <p:nvSpPr>
          <p:cNvPr id="7" name="Text Placeholder 5">
            <a:extLst>
              <a:ext uri="{FF2B5EF4-FFF2-40B4-BE49-F238E27FC236}">
                <a16:creationId xmlns:a16="http://schemas.microsoft.com/office/drawing/2014/main" id="{43A71E54-3F33-1D4F-AF87-1F7848F147DB}"/>
              </a:ext>
            </a:extLst>
          </p:cNvPr>
          <p:cNvSpPr txBox="1">
            <a:spLocks noGrp="1"/>
          </p:cNvSpPr>
          <p:nvPr>
            <p:ph type="body" idx="4294967295"/>
          </p:nvPr>
        </p:nvSpPr>
        <p:spPr>
          <a:xfrm>
            <a:off x="728127" y="1705877"/>
            <a:ext cx="10755657" cy="4140192"/>
          </a:xfrm>
        </p:spPr>
        <p:txBody>
          <a:bodyPr lIns="0" tIns="0" rIns="0" bIns="0"/>
          <a:lstStyle>
            <a:lvl1pPr marL="0" indent="0">
              <a:lnSpc>
                <a:spcPts val="2800"/>
              </a:lnSpc>
              <a:spcBef>
                <a:spcPts val="1400"/>
              </a:spcBef>
              <a:buNone/>
              <a:defRPr sz="2400">
                <a:latin typeface="Raleway Light" pitchFamily="34"/>
              </a:defRPr>
            </a:lvl1pPr>
            <a:lvl2pPr>
              <a:lnSpc>
                <a:spcPts val="2400"/>
              </a:lnSpc>
              <a:spcBef>
                <a:spcPts val="1200"/>
              </a:spcBef>
              <a:defRPr sz="2000">
                <a:latin typeface="Raleway Light" pitchFamily="34"/>
              </a:defRPr>
            </a:lvl2pPr>
            <a:lvl3pPr>
              <a:lnSpc>
                <a:spcPts val="2400"/>
              </a:lnSpc>
              <a:spcBef>
                <a:spcPts val="600"/>
              </a:spcBef>
              <a:defRPr sz="1800">
                <a:latin typeface="Raleway Light" pitchFamily="34"/>
              </a:defRPr>
            </a:lvl3pPr>
            <a:lvl4pPr>
              <a:lnSpc>
                <a:spcPts val="2000"/>
              </a:lnSpc>
              <a:spcBef>
                <a:spcPts val="600"/>
              </a:spcBef>
              <a:defRPr sz="1600">
                <a:latin typeface="Raleway Light" pitchFamily="34"/>
              </a:defRPr>
            </a:lvl4pPr>
            <a:lvl5pPr>
              <a:lnSpc>
                <a:spcPts val="1600"/>
              </a:lnSpc>
              <a:spcBef>
                <a:spcPts val="400"/>
              </a:spcBef>
              <a:defRPr sz="1400">
                <a:latin typeface="Raleway Light"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348927"/>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14BCD91D-E17F-4B16-A3F2-EEF2A6E3B4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540" b="21219"/>
          <a:stretch/>
        </p:blipFill>
        <p:spPr>
          <a:xfrm>
            <a:off x="0" y="-1"/>
            <a:ext cx="12192000" cy="6858001"/>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11" y="869577"/>
            <a:ext cx="4845500"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3343255174"/>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283" y="1137920"/>
            <a:ext cx="10975022" cy="4756150"/>
          </a:xfrm>
        </p:spPr>
        <p:txBody>
          <a:bodyPr/>
          <a:lstStyle>
            <a:lvl1pPr>
              <a:defRPr/>
            </a:lvl1pPr>
          </a:lstStyle>
          <a:p>
            <a:pPr lvl="0"/>
            <a:r>
              <a:rPr lang="en-IN"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056167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6107196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0658930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dirty="0"/>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41726309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6491070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dirty="0"/>
              <a:t>Chapter Title</a:t>
            </a:r>
            <a:endParaRPr lang="en-IN" dirty="0"/>
          </a:p>
        </p:txBody>
      </p:sp>
    </p:spTree>
    <p:extLst>
      <p:ext uri="{BB962C8B-B14F-4D97-AF65-F5344CB8AC3E}">
        <p14:creationId xmlns:p14="http://schemas.microsoft.com/office/powerpoint/2010/main" val="6959411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dirty="0"/>
              <a:t>text</a:t>
            </a:r>
          </a:p>
        </p:txBody>
      </p:sp>
    </p:spTree>
    <p:extLst>
      <p:ext uri="{BB962C8B-B14F-4D97-AF65-F5344CB8AC3E}">
        <p14:creationId xmlns:p14="http://schemas.microsoft.com/office/powerpoint/2010/main" val="21342835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387304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800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C8AC-78D1-1A04-43B9-339522530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C62D7B5-AA2B-5A7E-34BD-8F2F238D1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C375CBF-F2B7-C6DF-D785-701E1BB4AEA0}"/>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5" name="Footer Placeholder 4">
            <a:extLst>
              <a:ext uri="{FF2B5EF4-FFF2-40B4-BE49-F238E27FC236}">
                <a16:creationId xmlns:a16="http://schemas.microsoft.com/office/drawing/2014/main" id="{42A36632-4C0A-2968-0269-AAB3896D89C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F4AB9B5-D6CC-2725-AD16-10A4A1946341}"/>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4582470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FFE600"/>
                </a:solidFill>
                <a:latin typeface="+mn-lt"/>
              </a:defRPr>
            </a:lvl1pPr>
          </a:lstStyle>
          <a:p>
            <a:pPr marL="356438" lvl="0" indent="-356438"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latin typeface="+mn-lt"/>
              </a:defRPr>
            </a:lvl1pPr>
          </a:lstStyle>
          <a:p>
            <a:pPr marL="356438" lvl="0" indent="-356438"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7"/>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3095773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tx2"/>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bg1"/>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10929684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7982683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41320235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41883370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1438896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4397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8286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624970"/>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86793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8360B-624F-6192-5BC5-C1DA8F975D8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CC61B85-1BF4-33E9-DBA3-D4491F0B1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2B18990-417E-84D6-BF55-273503907F05}"/>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5" name="Footer Placeholder 4">
            <a:extLst>
              <a:ext uri="{FF2B5EF4-FFF2-40B4-BE49-F238E27FC236}">
                <a16:creationId xmlns:a16="http://schemas.microsoft.com/office/drawing/2014/main" id="{713FA41D-E027-7FAB-3307-4CA28A9CE14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0EA55CE-B58D-06DC-1C34-FF9BE58177EB}"/>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30707992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3997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Tree>
    <p:extLst>
      <p:ext uri="{BB962C8B-B14F-4D97-AF65-F5344CB8AC3E}">
        <p14:creationId xmlns:p14="http://schemas.microsoft.com/office/powerpoint/2010/main" val="9109225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206"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3076796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7"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8730013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20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4287945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428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390D-B998-76CF-156E-259A5F5B40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CDD6409-4405-BA4C-FB90-41752104AA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5FD828-5E91-F1BD-C508-8203BC66E52B}"/>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5" name="Footer Placeholder 4">
            <a:extLst>
              <a:ext uri="{FF2B5EF4-FFF2-40B4-BE49-F238E27FC236}">
                <a16:creationId xmlns:a16="http://schemas.microsoft.com/office/drawing/2014/main" id="{1C9BA299-BFA4-47F1-0265-0161A149D06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20A1F30-5B8F-39D9-7579-F8CBB43B1D19}"/>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3069361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4FEF2-2044-B9A1-6F97-928119541AE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E758835-C259-895D-7DC9-383B342F6C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5C5DD33-C2C1-891D-BCFC-631D2EAEDE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CDA1F47-F09E-1383-BCA1-56CC8FA23600}"/>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6" name="Footer Placeholder 5">
            <a:extLst>
              <a:ext uri="{FF2B5EF4-FFF2-40B4-BE49-F238E27FC236}">
                <a16:creationId xmlns:a16="http://schemas.microsoft.com/office/drawing/2014/main" id="{E344FD0A-DAD9-F0F4-3275-11B009011C4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4F4E689-C66D-58AC-EA0F-10B22F5F7D4E}"/>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2260767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82B-BD7B-582E-B91C-74436C47FEC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F5FFB7C-2C52-62B2-F271-3F9B35351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E268CC-27C9-2515-C922-B3AD3A13E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FD32F69-5A51-396F-2B92-DED877ACB8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E20747-322F-8608-5086-DE906B2BF0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537BE27-2911-399A-AE0C-4A020FBD8C35}"/>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8" name="Footer Placeholder 7">
            <a:extLst>
              <a:ext uri="{FF2B5EF4-FFF2-40B4-BE49-F238E27FC236}">
                <a16:creationId xmlns:a16="http://schemas.microsoft.com/office/drawing/2014/main" id="{180949D4-1517-2FA7-83AB-EF4DC12015F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1499E58-0075-BA6E-6501-B42F63DB7016}"/>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3142546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425D-4DFF-06A0-2629-4DDCE18B7E9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208554F-8CE8-3D4D-88B1-9AC7A47C8D18}"/>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4" name="Footer Placeholder 3">
            <a:extLst>
              <a:ext uri="{FF2B5EF4-FFF2-40B4-BE49-F238E27FC236}">
                <a16:creationId xmlns:a16="http://schemas.microsoft.com/office/drawing/2014/main" id="{DDB7E94A-2F5C-E918-F79C-BF7C497F394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FD60441-19C0-B770-6A91-F24EDE17C233}"/>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827682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50596-8AC4-EF59-4667-FD8FE7319C4D}"/>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3" name="Footer Placeholder 2">
            <a:extLst>
              <a:ext uri="{FF2B5EF4-FFF2-40B4-BE49-F238E27FC236}">
                <a16:creationId xmlns:a16="http://schemas.microsoft.com/office/drawing/2014/main" id="{6EC9688C-2763-123C-2D06-F1C51E0D794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ED2BA86-8F0F-2939-0691-5CE4B4B3589A}"/>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500735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C492-C66F-5D13-B1A7-D7111CF2981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C506026E-B19B-0429-5814-2B6EB8B55F4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D1D74-8260-AB1C-9EE0-B984B88ED826}"/>
              </a:ext>
            </a:extLst>
          </p:cNvPr>
          <p:cNvSpPr txBox="1">
            <a:spLocks noGrp="1"/>
          </p:cNvSpPr>
          <p:nvPr>
            <p:ph type="dt" sz="half" idx="7"/>
          </p:nvPr>
        </p:nvSpPr>
        <p:spPr/>
        <p:txBody>
          <a:bodyPr/>
          <a:lstStyle>
            <a:lvl1pPr>
              <a:defRPr/>
            </a:lvl1pPr>
          </a:lstStyle>
          <a:p>
            <a:pPr lvl="0"/>
            <a:fld id="{4D17CB82-4E7A-48B2-9D14-51B7D00490E9}" type="datetime1">
              <a:rPr lang="en-US"/>
              <a:pPr lvl="0"/>
              <a:t>11/19/2024</a:t>
            </a:fld>
            <a:endParaRPr lang="en-US"/>
          </a:p>
        </p:txBody>
      </p:sp>
      <p:sp>
        <p:nvSpPr>
          <p:cNvPr id="5" name="Footer Placeholder 4">
            <a:extLst>
              <a:ext uri="{FF2B5EF4-FFF2-40B4-BE49-F238E27FC236}">
                <a16:creationId xmlns:a16="http://schemas.microsoft.com/office/drawing/2014/main" id="{45AD2657-4F03-3E34-AF70-9AC25DC8E45D}"/>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EBF6372-EC6F-4A47-20ED-35455AD48A64}"/>
              </a:ext>
            </a:extLst>
          </p:cNvPr>
          <p:cNvSpPr txBox="1">
            <a:spLocks noGrp="1"/>
          </p:cNvSpPr>
          <p:nvPr>
            <p:ph type="sldNum" sz="quarter" idx="8"/>
          </p:nvPr>
        </p:nvSpPr>
        <p:spPr/>
        <p:txBody>
          <a:bodyPr/>
          <a:lstStyle>
            <a:lvl1pPr>
              <a:defRPr/>
            </a:lvl1pPr>
          </a:lstStyle>
          <a:p>
            <a:pPr lvl="0"/>
            <a:fld id="{AC1CC34E-C19D-4C4A-8C0E-B64E400E30F1}" type="slidenum">
              <a:t>‹#›</a:t>
            </a:fld>
            <a:endParaRPr lang="en-US"/>
          </a:p>
        </p:txBody>
      </p:sp>
    </p:spTree>
    <p:extLst>
      <p:ext uri="{BB962C8B-B14F-4D97-AF65-F5344CB8AC3E}">
        <p14:creationId xmlns:p14="http://schemas.microsoft.com/office/powerpoint/2010/main" val="71105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162B-6219-3A19-283C-8BA318D12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9631638-40AB-061F-0BFB-58559C840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D106ADB-FA36-8226-6850-CD4F59E16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F5796E-02AC-E1EC-47C4-A0847A27431A}"/>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6" name="Footer Placeholder 5">
            <a:extLst>
              <a:ext uri="{FF2B5EF4-FFF2-40B4-BE49-F238E27FC236}">
                <a16:creationId xmlns:a16="http://schemas.microsoft.com/office/drawing/2014/main" id="{BC26CB67-67FA-B132-5B95-9A958F760CC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E9BCC83-3B31-3CA4-A09B-90FD31699FED}"/>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3816310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A2F9-C553-FD70-9490-D622EA8762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DDED111-F838-9DDD-1008-718822D9D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C736B25-35C7-1A9B-1913-D1AC15FC1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12294-663F-9C7D-7FA0-33F6FCC292FA}"/>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6" name="Footer Placeholder 5">
            <a:extLst>
              <a:ext uri="{FF2B5EF4-FFF2-40B4-BE49-F238E27FC236}">
                <a16:creationId xmlns:a16="http://schemas.microsoft.com/office/drawing/2014/main" id="{BA295B6F-45C9-7461-3B5F-867D67B0848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7BAF32E-1A4B-B3B8-5146-799E41F748CD}"/>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3536250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03F6-4A2A-7514-2771-7CD2903C18F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683EAD2-107D-D944-8355-E5D246849D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6C8291A-36D0-8A23-5228-A743CAC76902}"/>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5" name="Footer Placeholder 4">
            <a:extLst>
              <a:ext uri="{FF2B5EF4-FFF2-40B4-BE49-F238E27FC236}">
                <a16:creationId xmlns:a16="http://schemas.microsoft.com/office/drawing/2014/main" id="{A8FFE75D-02BC-39B8-AFB7-CF6336C12D0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E62C9FC-DB7E-7334-820C-6ED208882C71}"/>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4022399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2771F8-7BCD-660C-61E2-6EC176153E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6ED7516-3B31-DB5B-4B57-641E674AE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97247A2-E3DE-CD72-2DC6-5FF4CC17BA51}"/>
              </a:ext>
            </a:extLst>
          </p:cNvPr>
          <p:cNvSpPr>
            <a:spLocks noGrp="1"/>
          </p:cNvSpPr>
          <p:nvPr>
            <p:ph type="dt" sz="half" idx="10"/>
          </p:nvPr>
        </p:nvSpPr>
        <p:spPr/>
        <p:txBody>
          <a:bodyPr/>
          <a:lstStyle/>
          <a:p>
            <a:fld id="{5C96B0A3-AFBA-4F50-AD9F-37B6390BBAA7}" type="datetimeFigureOut">
              <a:rPr lang="en-IN" smtClean="0"/>
              <a:t>19-11-2024</a:t>
            </a:fld>
            <a:endParaRPr lang="en-IN"/>
          </a:p>
        </p:txBody>
      </p:sp>
      <p:sp>
        <p:nvSpPr>
          <p:cNvPr id="5" name="Footer Placeholder 4">
            <a:extLst>
              <a:ext uri="{FF2B5EF4-FFF2-40B4-BE49-F238E27FC236}">
                <a16:creationId xmlns:a16="http://schemas.microsoft.com/office/drawing/2014/main" id="{A4D2BAEC-9838-C762-5455-229C2B20168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85F8CDB-1180-1175-38FE-5C7499EF5969}"/>
              </a:ext>
            </a:extLst>
          </p:cNvPr>
          <p:cNvSpPr>
            <a:spLocks noGrp="1"/>
          </p:cNvSpPr>
          <p:nvPr>
            <p:ph type="sldNum" sz="quarter" idx="12"/>
          </p:nvPr>
        </p:nvSpPr>
        <p:spPr/>
        <p:txBody>
          <a:bodyPr/>
          <a:lstStyle/>
          <a:p>
            <a:fld id="{A0012E8D-3C67-4DE3-BA57-C9B9334D5F53}" type="slidenum">
              <a:rPr lang="en-IN" smtClean="0"/>
              <a:t>‹#›</a:t>
            </a:fld>
            <a:endParaRPr lang="en-IN"/>
          </a:p>
        </p:txBody>
      </p:sp>
    </p:spTree>
    <p:extLst>
      <p:ext uri="{BB962C8B-B14F-4D97-AF65-F5344CB8AC3E}">
        <p14:creationId xmlns:p14="http://schemas.microsoft.com/office/powerpoint/2010/main" val="3528955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82081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Footer Placeholder 2">
            <a:extLst>
              <a:ext uri="{FF2B5EF4-FFF2-40B4-BE49-F238E27FC236}">
                <a16:creationId xmlns:a16="http://schemas.microsoft.com/office/drawing/2014/main" id="{4DEA10A9-8658-99BC-4645-85D8D91D98D1}"/>
              </a:ext>
            </a:extLst>
          </p:cNvPr>
          <p:cNvSpPr txBox="1">
            <a:spLocks/>
          </p:cNvSpPr>
          <p:nvPr userDrawn="1"/>
        </p:nvSpPr>
        <p:spPr>
          <a:xfrm>
            <a:off x="4553754" y="6530236"/>
            <a:ext cx="3084493" cy="180000"/>
          </a:xfrm>
          <a:prstGeom prst="rect">
            <a:avLst/>
          </a:prstGeom>
        </p:spPr>
        <p:txBody>
          <a:bodyPr/>
          <a:lstStyle>
            <a:defPPr>
              <a:defRPr lang="en-US"/>
            </a:defPPr>
            <a:lvl1pPr marL="0" algn="l" defTabSz="914400" rtl="0" eaLnBrk="1" latinLnBrk="0" hangingPunct="1">
              <a:defRPr sz="8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t>SJIIA | ERM Overview</a:t>
            </a:r>
            <a:endParaRPr lang="en-IN" sz="800" dirty="0"/>
          </a:p>
        </p:txBody>
      </p:sp>
    </p:spTree>
    <p:extLst>
      <p:ext uri="{BB962C8B-B14F-4D97-AF65-F5344CB8AC3E}">
        <p14:creationId xmlns:p14="http://schemas.microsoft.com/office/powerpoint/2010/main" val="3940859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456" y="947343"/>
            <a:ext cx="4888450" cy="848800"/>
          </a:xfrm>
        </p:spPr>
        <p:txBody>
          <a:bodyPr/>
          <a:lstStyle>
            <a:lvl1pPr>
              <a:defRPr sz="2998">
                <a:solidFill>
                  <a:schemeClr val="bg1"/>
                </a:solidFill>
              </a:defRPr>
            </a:lvl1pPr>
          </a:lstStyle>
          <a:p>
            <a:r>
              <a:rPr lang="en-US" dirty="0"/>
              <a:t>Standard slide</a:t>
            </a:r>
            <a:endParaRPr lang="en-GB" dirty="0"/>
          </a:p>
        </p:txBody>
      </p:sp>
      <p:sp>
        <p:nvSpPr>
          <p:cNvPr id="10" name="Date Placeholder 1">
            <a:extLst>
              <a:ext uri="{FF2B5EF4-FFF2-40B4-BE49-F238E27FC236}">
                <a16:creationId xmlns:a16="http://schemas.microsoft.com/office/drawing/2014/main" id="{FE2C73D6-F2A1-4876-9881-9DB1AA49A2D0}"/>
              </a:ext>
            </a:extLst>
          </p:cNvPr>
          <p:cNvSpPr txBox="1">
            <a:spLocks/>
          </p:cNvSpPr>
          <p:nvPr userDrawn="1"/>
        </p:nvSpPr>
        <p:spPr>
          <a:xfrm>
            <a:off x="1629671" y="6530236"/>
            <a:ext cx="1190638" cy="180000"/>
          </a:xfrm>
          <a:prstGeom prst="rect">
            <a:avLst/>
          </a:prstGeom>
        </p:spPr>
        <p:txBody>
          <a:bodyPr/>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7DBDBB20-DA7B-4EA8-9594-84A1D3A4EA29}" type="datetime3">
              <a:rPr lang="en-US" sz="800" smtClean="0">
                <a:solidFill>
                  <a:schemeClr val="tx1"/>
                </a:solidFill>
              </a:rPr>
              <a:t>19 November 2024</a:t>
            </a:fld>
            <a:endParaRPr lang="en-IN" sz="800" dirty="0">
              <a:solidFill>
                <a:schemeClr val="tx1"/>
              </a:solidFill>
            </a:endParaRPr>
          </a:p>
        </p:txBody>
      </p:sp>
      <p:sp>
        <p:nvSpPr>
          <p:cNvPr id="13" name="Slide Number Placeholder 4">
            <a:extLst>
              <a:ext uri="{FF2B5EF4-FFF2-40B4-BE49-F238E27FC236}">
                <a16:creationId xmlns:a16="http://schemas.microsoft.com/office/drawing/2014/main" id="{9E254FB5-0FA9-435C-AE3A-83108E30D4FD}"/>
              </a:ext>
            </a:extLst>
          </p:cNvPr>
          <p:cNvSpPr txBox="1">
            <a:spLocks/>
          </p:cNvSpPr>
          <p:nvPr userDrawn="1"/>
        </p:nvSpPr>
        <p:spPr>
          <a:xfrm>
            <a:off x="609283" y="6530236"/>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solidFill>
                  <a:schemeClr val="tx1"/>
                </a:solidFill>
              </a:rPr>
              <a:t>Page </a:t>
            </a:r>
            <a:fld id="{D5B76411-544C-4F9A-8EDE-9EEB2BD21F95}" type="slidenum">
              <a:rPr lang="en-IN" sz="800" smtClean="0">
                <a:solidFill>
                  <a:schemeClr val="tx1"/>
                </a:solidFill>
              </a:rPr>
              <a:t>‹#›</a:t>
            </a:fld>
            <a:endParaRPr sz="800" dirty="0">
              <a:solidFill>
                <a:schemeClr val="tx1"/>
              </a:solidFill>
            </a:endParaRPr>
          </a:p>
        </p:txBody>
      </p:sp>
    </p:spTree>
    <p:extLst>
      <p:ext uri="{BB962C8B-B14F-4D97-AF65-F5344CB8AC3E}">
        <p14:creationId xmlns:p14="http://schemas.microsoft.com/office/powerpoint/2010/main" val="3260152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3621809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317067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14357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870F-7F38-21FA-9CCD-01A38DC11E64}"/>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73FA294A-DD27-E4DE-B6B0-DD8D963586FA}"/>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5CADD0C-013E-6F83-63B8-AF830C7B8DEA}"/>
              </a:ext>
            </a:extLst>
          </p:cNvPr>
          <p:cNvSpPr txBox="1">
            <a:spLocks noGrp="1"/>
          </p:cNvSpPr>
          <p:nvPr>
            <p:ph type="dt" sz="half" idx="7"/>
          </p:nvPr>
        </p:nvSpPr>
        <p:spPr/>
        <p:txBody>
          <a:bodyPr/>
          <a:lstStyle>
            <a:lvl1pPr>
              <a:defRPr/>
            </a:lvl1pPr>
          </a:lstStyle>
          <a:p>
            <a:pPr lvl="0"/>
            <a:fld id="{2545746B-70A6-4AE2-A552-45254929B841}" type="datetime1">
              <a:rPr lang="en-US"/>
              <a:pPr lvl="0"/>
              <a:t>11/19/2024</a:t>
            </a:fld>
            <a:endParaRPr lang="en-US"/>
          </a:p>
        </p:txBody>
      </p:sp>
      <p:sp>
        <p:nvSpPr>
          <p:cNvPr id="5" name="Footer Placeholder 4">
            <a:extLst>
              <a:ext uri="{FF2B5EF4-FFF2-40B4-BE49-F238E27FC236}">
                <a16:creationId xmlns:a16="http://schemas.microsoft.com/office/drawing/2014/main" id="{61A2CC81-D480-6A16-914F-F24B39CCDB3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66CDC50-A3E9-9545-A0FA-7F18DF2AC42F}"/>
              </a:ext>
            </a:extLst>
          </p:cNvPr>
          <p:cNvSpPr txBox="1">
            <a:spLocks noGrp="1"/>
          </p:cNvSpPr>
          <p:nvPr>
            <p:ph type="sldNum" sz="quarter" idx="8"/>
          </p:nvPr>
        </p:nvSpPr>
        <p:spPr/>
        <p:txBody>
          <a:bodyPr/>
          <a:lstStyle>
            <a:lvl1pPr>
              <a:defRPr/>
            </a:lvl1pPr>
          </a:lstStyle>
          <a:p>
            <a:pPr lvl="0"/>
            <a:fld id="{7634CB29-4717-4780-9228-F91B088B8C44}" type="slidenum">
              <a:t>‹#›</a:t>
            </a:fld>
            <a:endParaRPr lang="en-US"/>
          </a:p>
        </p:txBody>
      </p:sp>
    </p:spTree>
    <p:extLst>
      <p:ext uri="{BB962C8B-B14F-4D97-AF65-F5344CB8AC3E}">
        <p14:creationId xmlns:p14="http://schemas.microsoft.com/office/powerpoint/2010/main" val="1148130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Tree>
    <p:extLst>
      <p:ext uri="{BB962C8B-B14F-4D97-AF65-F5344CB8AC3E}">
        <p14:creationId xmlns:p14="http://schemas.microsoft.com/office/powerpoint/2010/main" val="363375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Cover alterna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306FE6B-2888-42EC-9409-22E0C44C3EFB}"/>
              </a:ext>
            </a:extLst>
          </p:cNvPr>
          <p:cNvSpPr>
            <a:spLocks noGrp="1"/>
          </p:cNvSpPr>
          <p:nvPr>
            <p:ph type="ctrTitle" hasCustomPrompt="1"/>
          </p:nvPr>
        </p:nvSpPr>
        <p:spPr>
          <a:xfrm>
            <a:off x="793246" y="1873223"/>
            <a:ext cx="5419932" cy="860400"/>
          </a:xfrm>
        </p:spPr>
        <p:txBody>
          <a:bodyPr/>
          <a:lstStyle>
            <a:lvl1pPr>
              <a:defRPr sz="2999" b="0">
                <a:solidFill>
                  <a:srgbClr val="404040"/>
                </a:solidFill>
                <a:latin typeface="EYInterstate Light" panose="02000506000000020004" pitchFamily="2" charset="0"/>
                <a:cs typeface="Arial" pitchFamily="34" charset="0"/>
              </a:defRPr>
            </a:lvl1pPr>
          </a:lstStyle>
          <a:p>
            <a:r>
              <a:rPr lang="en-GB" dirty="0"/>
              <a:t>Title (EY Interstate Light 30 point)</a:t>
            </a:r>
          </a:p>
        </p:txBody>
      </p:sp>
      <p:sp>
        <p:nvSpPr>
          <p:cNvPr id="10" name="Subtitle 2">
            <a:extLst>
              <a:ext uri="{FF2B5EF4-FFF2-40B4-BE49-F238E27FC236}">
                <a16:creationId xmlns:a16="http://schemas.microsoft.com/office/drawing/2014/main" id="{62FC3DF6-2861-4293-9E33-F3E405EF9FAB}"/>
              </a:ext>
            </a:extLst>
          </p:cNvPr>
          <p:cNvSpPr>
            <a:spLocks noGrp="1"/>
          </p:cNvSpPr>
          <p:nvPr>
            <p:ph type="subTitle" idx="1" hasCustomPrompt="1"/>
          </p:nvPr>
        </p:nvSpPr>
        <p:spPr>
          <a:xfrm>
            <a:off x="793247" y="2819492"/>
            <a:ext cx="5419932" cy="391225"/>
          </a:xfrm>
        </p:spPr>
        <p:txBody>
          <a:bodyPr/>
          <a:lstStyle>
            <a:lvl1pPr marL="0" marR="0" indent="0" algn="l" defTabSz="913943" rtl="0" eaLnBrk="1" fontAlgn="auto" latinLnBrk="0" hangingPunct="1">
              <a:lnSpc>
                <a:spcPct val="100000"/>
              </a:lnSpc>
              <a:spcBef>
                <a:spcPct val="20000"/>
              </a:spcBef>
              <a:spcAft>
                <a:spcPts val="1199"/>
              </a:spcAft>
              <a:buClr>
                <a:schemeClr val="accent2"/>
              </a:buClr>
              <a:buSzPct val="70000"/>
              <a:buFont typeface="Arial" pitchFamily="34" charset="0"/>
              <a:buNone/>
              <a:tabLst/>
              <a:defRPr sz="1599" b="0">
                <a:solidFill>
                  <a:srgbClr val="404040"/>
                </a:solidFill>
                <a:latin typeface="EYInterstate Regular" panose="02000503020000020004" pitchFamily="2" charset="0"/>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GB" sz="1599" dirty="0"/>
              <a:t>Subtitle (EY Interstate 16 point)</a:t>
            </a:r>
          </a:p>
          <a:p>
            <a:pPr marL="0" marR="0" lvl="0" indent="0" algn="l" defTabSz="913943" rtl="0" eaLnBrk="1" fontAlgn="auto" latinLnBrk="0" hangingPunct="1">
              <a:lnSpc>
                <a:spcPct val="100000"/>
              </a:lnSpc>
              <a:spcBef>
                <a:spcPct val="20000"/>
              </a:spcBef>
              <a:spcAft>
                <a:spcPts val="1199"/>
              </a:spcAft>
              <a:buClr>
                <a:schemeClr val="accent2"/>
              </a:buClr>
              <a:buSzPct val="70000"/>
              <a:buFont typeface="Arial" pitchFamily="34" charset="0"/>
              <a:buNone/>
              <a:tabLst/>
              <a:defRPr/>
            </a:pPr>
            <a:r>
              <a:rPr lang="en-IN" b="1" dirty="0"/>
              <a:t>XX Month 200X (EY Interstate bold 16 point)</a:t>
            </a:r>
          </a:p>
        </p:txBody>
      </p:sp>
    </p:spTree>
    <p:extLst>
      <p:ext uri="{BB962C8B-B14F-4D97-AF65-F5344CB8AC3E}">
        <p14:creationId xmlns:p14="http://schemas.microsoft.com/office/powerpoint/2010/main" val="519907197"/>
      </p:ext>
    </p:extLst>
  </p:cSld>
  <p:clrMapOvr>
    <a:masterClrMapping/>
  </p:clrMapOvr>
  <p:extLst>
    <p:ext uri="{DCECCB84-F9BA-43D5-87BE-67443E8EF086}">
      <p15:sldGuideLst xmlns:p15="http://schemas.microsoft.com/office/powerpoint/2012/main">
        <p15:guide id="2" pos="38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Title 1"/>
          <p:cNvSpPr>
            <a:spLocks noGrp="1"/>
          </p:cNvSpPr>
          <p:nvPr>
            <p:ph type="ctrTitle"/>
          </p:nvPr>
        </p:nvSpPr>
        <p:spPr>
          <a:xfrm>
            <a:off x="775100" y="1954221"/>
            <a:ext cx="4326679" cy="979702"/>
          </a:xfrm>
        </p:spPr>
        <p:txBody>
          <a:bodyPr/>
          <a:lstStyle>
            <a:lvl1pPr>
              <a:defRPr sz="2998"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tx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1"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5" y="5605203"/>
            <a:ext cx="1044529" cy="197581"/>
          </a:xfrm>
          <a:prstGeom prst="rect">
            <a:avLst/>
          </a:prstGeom>
          <a:noFill/>
        </p:spPr>
        <p:txBody>
          <a:bodyPr wrap="square" lIns="0" tIns="0" rIns="0" bIns="0" rtlCol="0" anchor="ctr" anchorCtr="0">
            <a:noAutofit/>
          </a:bodyPr>
          <a:lstStyle/>
          <a:p>
            <a:r>
              <a:rPr lang="en-GB" sz="1198">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1" y="6019189"/>
            <a:ext cx="3087667" cy="180000"/>
          </a:xfrm>
        </p:spPr>
        <p:txBody>
          <a:bodyPr/>
          <a:lstStyle>
            <a:lvl1pPr marL="0" indent="0">
              <a:buNone/>
              <a:defRPr sz="1198">
                <a:solidFill>
                  <a:schemeClr val="tx2"/>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1" y="6216807"/>
            <a:ext cx="3087667" cy="180000"/>
          </a:xfrm>
        </p:spPr>
        <p:txBody>
          <a:bodyPr/>
          <a:lstStyle>
            <a:lvl1pPr marL="0" indent="0">
              <a:buNone/>
              <a:defRPr sz="1198">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a:p>
        </p:txBody>
      </p:sp>
      <p:grpSp>
        <p:nvGrpSpPr>
          <p:cNvPr id="15" name="Group 4">
            <a:extLst>
              <a:ext uri="{FF2B5EF4-FFF2-40B4-BE49-F238E27FC236}">
                <a16:creationId xmlns:a16="http://schemas.microsoft.com/office/drawing/2014/main" id="{6B891F47-1BBE-4926-81DF-B17907D2F8E1}"/>
              </a:ext>
            </a:extLst>
          </p:cNvPr>
          <p:cNvGrpSpPr>
            <a:grpSpLocks noChangeAspect="1"/>
          </p:cNvGrpSpPr>
          <p:nvPr userDrawn="1"/>
        </p:nvGrpSpPr>
        <p:grpSpPr bwMode="auto">
          <a:xfrm>
            <a:off x="10359392" y="4960938"/>
            <a:ext cx="1224912" cy="1435100"/>
            <a:chOff x="6529" y="3125"/>
            <a:chExt cx="772" cy="904"/>
          </a:xfrm>
        </p:grpSpPr>
        <p:sp>
          <p:nvSpPr>
            <p:cNvPr id="17" name="Freeform 5">
              <a:extLst>
                <a:ext uri="{FF2B5EF4-FFF2-40B4-BE49-F238E27FC236}">
                  <a16:creationId xmlns:a16="http://schemas.microsoft.com/office/drawing/2014/main" id="{0A2A4AEF-C603-4360-9387-8879E71862A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8" name="Freeform 6">
              <a:extLst>
                <a:ext uri="{FF2B5EF4-FFF2-40B4-BE49-F238E27FC236}">
                  <a16:creationId xmlns:a16="http://schemas.microsoft.com/office/drawing/2014/main" id="{54797EE6-BAEA-4DA7-95C2-6B09B77D31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910241852"/>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B0007-DA02-48C7-9137-9386DFC24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Title 1"/>
          <p:cNvSpPr>
            <a:spLocks noGrp="1"/>
          </p:cNvSpPr>
          <p:nvPr>
            <p:ph type="ctrTitle"/>
          </p:nvPr>
        </p:nvSpPr>
        <p:spPr>
          <a:xfrm>
            <a:off x="775100" y="1954221"/>
            <a:ext cx="4326679" cy="979702"/>
          </a:xfrm>
        </p:spPr>
        <p:txBody>
          <a:bodyPr/>
          <a:lstStyle>
            <a:lvl1pPr>
              <a:defRPr sz="2998"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tx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17491012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5"/>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3"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8"/>
          </a:p>
        </p:txBody>
      </p:sp>
      <p:sp>
        <p:nvSpPr>
          <p:cNvPr id="4" name="Freeform: Shape 3">
            <a:extLst>
              <a:ext uri="{FF2B5EF4-FFF2-40B4-BE49-F238E27FC236}">
                <a16:creationId xmlns:a16="http://schemas.microsoft.com/office/drawing/2014/main" id="{15324C54-B75E-4AC0-90C2-FA558C7716F7}"/>
              </a:ext>
            </a:extLst>
          </p:cNvPr>
          <p:cNvSpPr/>
          <p:nvPr/>
        </p:nvSpPr>
        <p:spPr>
          <a:xfrm>
            <a:off x="489113"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6" name="Freeform: Shape 5">
            <a:extLst>
              <a:ext uri="{FF2B5EF4-FFF2-40B4-BE49-F238E27FC236}">
                <a16:creationId xmlns:a16="http://schemas.microsoft.com/office/drawing/2014/main" id="{D65680A1-86D1-44C2-AA38-0DF5735F1F26}"/>
              </a:ext>
            </a:extLst>
          </p:cNvPr>
          <p:cNvSpPr/>
          <p:nvPr/>
        </p:nvSpPr>
        <p:spPr>
          <a:xfrm>
            <a:off x="1059360"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101812301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11" y="869578"/>
            <a:ext cx="4845500"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5"/>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377556086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sz="23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p:txBody>
          <a:bodyPr/>
          <a:lstStyle/>
          <a:p>
            <a:fld id="{97B14021-CB4E-4A4F-8709-D33FAB29C8FB}" type="datetime3">
              <a:rPr lang="en-US" smtClean="0"/>
              <a:t>19 November 2024</a:t>
            </a:fld>
            <a:endParaRPr lang="en-IN"/>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object 21">
            <a:extLst>
              <a:ext uri="{FF2B5EF4-FFF2-40B4-BE49-F238E27FC236}">
                <a16:creationId xmlns:a16="http://schemas.microsoft.com/office/drawing/2014/main" id="{E9E09D5D-DB13-8400-88E6-21A16D4FEEDF}"/>
              </a:ext>
            </a:extLst>
          </p:cNvPr>
          <p:cNvSpPr txBox="1"/>
          <p:nvPr userDrawn="1"/>
        </p:nvSpPr>
        <p:spPr>
          <a:xfrm>
            <a:off x="1409284" y="6561245"/>
            <a:ext cx="2231358" cy="90203"/>
          </a:xfrm>
          <a:prstGeom prst="rect">
            <a:avLst/>
          </a:prstGeom>
        </p:spPr>
        <p:txBody>
          <a:bodyPr vert="horz" wrap="square" lIns="0" tIns="0" rIns="0" bIns="0" rtlCol="0" anchor="b">
            <a:spAutoFit/>
          </a:bodyPr>
          <a:lstStyle/>
          <a:p>
            <a:pPr marL="0">
              <a:lnSpc>
                <a:spcPct val="100000"/>
              </a:lnSpc>
              <a:spcBef>
                <a:spcPts val="0"/>
              </a:spcBef>
            </a:pPr>
            <a:r>
              <a:rPr lang="en-US" sz="586" b="0" spc="-4">
                <a:solidFill>
                  <a:srgbClr val="C4C4CD"/>
                </a:solidFill>
                <a:latin typeface="EYInterstate Light" panose="02000506000000020004" pitchFamily="2" charset="0"/>
                <a:cs typeface="EYInterstate Regular"/>
              </a:rPr>
              <a:t>© 2023 Ernst &amp; Young LLP. Confidential - All Rights Reserved.</a:t>
            </a:r>
          </a:p>
        </p:txBody>
      </p:sp>
    </p:spTree>
    <p:extLst>
      <p:ext uri="{BB962C8B-B14F-4D97-AF65-F5344CB8AC3E}">
        <p14:creationId xmlns:p14="http://schemas.microsoft.com/office/powerpoint/2010/main" val="2893866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94200"/>
            <a:ext cx="10972800" cy="590400"/>
          </a:xfrm>
        </p:spPr>
        <p:txBody>
          <a:bodyPr/>
          <a:lstStyle>
            <a:lvl1pPr>
              <a:defRPr sz="23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Slide Number Placeholder 5">
            <a:extLst>
              <a:ext uri="{FF2B5EF4-FFF2-40B4-BE49-F238E27FC236}">
                <a16:creationId xmlns:a16="http://schemas.microsoft.com/office/drawing/2014/main" id="{0E9DCCAF-1BAB-F5D9-1C3A-27C7F6FD3546}"/>
              </a:ext>
            </a:extLst>
          </p:cNvPr>
          <p:cNvSpPr>
            <a:spLocks noGrp="1"/>
          </p:cNvSpPr>
          <p:nvPr>
            <p:ph type="sldNum" sz="quarter" idx="12"/>
          </p:nvPr>
        </p:nvSpPr>
        <p:spPr>
          <a:xfrm>
            <a:off x="616901" y="6471244"/>
            <a:ext cx="662721" cy="180000"/>
          </a:xfrm>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478386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3" y="1"/>
            <a:ext cx="3997149" cy="6156104"/>
          </a:xfrm>
        </p:spPr>
        <p:txBody>
          <a:bodyPr/>
          <a:lstStyle/>
          <a:p>
            <a:endParaRPr lang="en-IN"/>
          </a:p>
        </p:txBody>
      </p:sp>
      <p:sp>
        <p:nvSpPr>
          <p:cNvPr id="2" name="Title 1"/>
          <p:cNvSpPr>
            <a:spLocks noGrp="1"/>
          </p:cNvSpPr>
          <p:nvPr>
            <p:ph type="title"/>
          </p:nvPr>
        </p:nvSpPr>
        <p:spPr>
          <a:xfrm>
            <a:off x="609601" y="294200"/>
            <a:ext cx="7440547"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1" y="2311404"/>
            <a:ext cx="3578253" cy="1254759"/>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1" y="4236721"/>
            <a:ext cx="3578253" cy="1944160"/>
          </a:xfrm>
        </p:spPr>
        <p:txBody>
          <a:bodyPr numCol="1"/>
          <a:lstStyle>
            <a:lvl1pPr marL="0" indent="0">
              <a:buNone/>
              <a:defRPr sz="1798">
                <a:solidFill>
                  <a:schemeClr val="bg1"/>
                </a:solidFill>
                <a:latin typeface="Georgia" panose="02040502050405020303" pitchFamily="18" charset="0"/>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2" y="907750"/>
            <a:ext cx="7440548"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fld id="{FAA65521-E907-4B6A-8E88-DD4BEE4ED137}" type="datetime3">
              <a:rPr lang="en-US" smtClean="0"/>
              <a:t>19 November 2024</a:t>
            </a:fld>
            <a:endParaRPr lang="en-IN"/>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806656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 y="2"/>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2" y="1137924"/>
            <a:ext cx="2767159" cy="2796151"/>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fld id="{B2FB67F6-71E2-4CE9-9767-63F7E639F73F}" type="datetime3">
              <a:rPr lang="en-US" smtClean="0"/>
              <a:t>19 November 2024</a:t>
            </a:fld>
            <a:endParaRPr lang="en-IN"/>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72542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A1B1-79B9-1234-5BF0-42EDEB3ED46B}"/>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535C2AB-0D8E-18E3-FE68-1161AA9C4213}"/>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61FBEE-6D70-933E-3DB4-B375164064EA}"/>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9C2548-5CC5-6C39-2401-E46567D2EC61}"/>
              </a:ext>
            </a:extLst>
          </p:cNvPr>
          <p:cNvSpPr txBox="1">
            <a:spLocks noGrp="1"/>
          </p:cNvSpPr>
          <p:nvPr>
            <p:ph type="dt" sz="half" idx="7"/>
          </p:nvPr>
        </p:nvSpPr>
        <p:spPr/>
        <p:txBody>
          <a:bodyPr/>
          <a:lstStyle>
            <a:lvl1pPr>
              <a:defRPr/>
            </a:lvl1pPr>
          </a:lstStyle>
          <a:p>
            <a:pPr lvl="0"/>
            <a:fld id="{F1B54671-5D0D-4485-A481-60E098F2A7B0}" type="datetime1">
              <a:rPr lang="en-US"/>
              <a:pPr lvl="0"/>
              <a:t>11/19/2024</a:t>
            </a:fld>
            <a:endParaRPr lang="en-US"/>
          </a:p>
        </p:txBody>
      </p:sp>
      <p:sp>
        <p:nvSpPr>
          <p:cNvPr id="6" name="Footer Placeholder 5">
            <a:extLst>
              <a:ext uri="{FF2B5EF4-FFF2-40B4-BE49-F238E27FC236}">
                <a16:creationId xmlns:a16="http://schemas.microsoft.com/office/drawing/2014/main" id="{85912DC7-89D0-DF80-54FA-CB0D88120D90}"/>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1C4D3EC-05FD-DE54-EA95-A0A889862E7E}"/>
              </a:ext>
            </a:extLst>
          </p:cNvPr>
          <p:cNvSpPr txBox="1">
            <a:spLocks noGrp="1"/>
          </p:cNvSpPr>
          <p:nvPr>
            <p:ph type="sldNum" sz="quarter" idx="8"/>
          </p:nvPr>
        </p:nvSpPr>
        <p:spPr/>
        <p:txBody>
          <a:bodyPr/>
          <a:lstStyle>
            <a:lvl1pPr>
              <a:defRPr/>
            </a:lvl1pPr>
          </a:lstStyle>
          <a:p>
            <a:pPr lvl="0"/>
            <a:fld id="{4A727D57-CC9B-4E61-BB8D-115AAF88D594}" type="slidenum">
              <a:t>‹#›</a:t>
            </a:fld>
            <a:endParaRPr lang="en-US"/>
          </a:p>
        </p:txBody>
      </p:sp>
    </p:spTree>
    <p:extLst>
      <p:ext uri="{BB962C8B-B14F-4D97-AF65-F5344CB8AC3E}">
        <p14:creationId xmlns:p14="http://schemas.microsoft.com/office/powerpoint/2010/main" val="1375824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spcBef>
                <a:spcPts val="0"/>
              </a:spcBef>
              <a:buNone/>
              <a:defRPr>
                <a:solidFill>
                  <a:schemeClr val="bg1"/>
                </a:solidFill>
              </a:defRPr>
            </a:lvl1pPr>
            <a:lvl2pPr marL="0" indent="0">
              <a:spcBef>
                <a:spcPts val="0"/>
              </a:spcBef>
              <a:buNone/>
              <a:defRPr sz="1798">
                <a:solidFill>
                  <a:schemeClr val="bg1"/>
                </a:solidFill>
              </a:defRPr>
            </a:lvl2pPr>
            <a:lvl3pPr marL="0" indent="0">
              <a:spcBef>
                <a:spcPts val="0"/>
              </a:spcBef>
              <a:buNone/>
              <a:defRPr sz="1598">
                <a:solidFill>
                  <a:schemeClr val="bg1"/>
                </a:solidFill>
              </a:defRPr>
            </a:lvl3pPr>
            <a:lvl4pPr marL="0" indent="0">
              <a:spcBef>
                <a:spcPts val="0"/>
              </a:spcBef>
              <a:buNone/>
              <a:defRPr sz="1398">
                <a:solidFill>
                  <a:schemeClr val="bg1"/>
                </a:solidFill>
              </a:defRPr>
            </a:lvl4pPr>
            <a:lvl5pPr marL="0" indent="0">
              <a:spcBef>
                <a:spcPts val="0"/>
              </a:spcBef>
              <a:buNone/>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1E6D7102-DD97-4F84-8724-387B81A0E6ED}" type="datetime3">
              <a:rPr lang="en-US" smtClean="0"/>
              <a:t>19 November 2024</a:t>
            </a:fld>
            <a:endParaRPr lang="en-IN"/>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871253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p:txBody>
          <a:bodyPr/>
          <a:lstStyle/>
          <a:p>
            <a:fld id="{C1498488-8765-4B8D-9D72-8E71718AE3EF}" type="datetime3">
              <a:rPr lang="en-US" smtClean="0"/>
              <a:t>19 November 2024</a:t>
            </a:fld>
            <a:endParaRPr lang="en-IN"/>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02988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9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598"/>
            </a:lvl1pPr>
          </a:lstStyle>
          <a:p>
            <a:pPr lvl="0"/>
            <a:r>
              <a:rPr lang="en-IN"/>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p:txBody>
          <a:bodyPr/>
          <a:lstStyle/>
          <a:p>
            <a:fld id="{70698E0F-C516-4EA3-9B7A-A60925844285}" type="datetime3">
              <a:rPr lang="en-US" smtClean="0"/>
              <a:t>19 November 2024</a:t>
            </a:fld>
            <a:endParaRPr lang="en-IN"/>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305854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3"/>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9" y="3813288"/>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9" y="4055931"/>
            <a:ext cx="3087667" cy="180000"/>
          </a:xfrm>
        </p:spPr>
        <p:txBody>
          <a:bodyPr/>
          <a:lstStyle>
            <a:lvl1pPr marL="0" indent="0">
              <a:buNone/>
              <a:defRPr sz="1198">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578084"/>
            <a:ext cx="778554"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3"/>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8"/>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A30B5B11-3029-4BDF-9283-90F5215BC815}" type="datetime3">
              <a:rPr lang="en-US" smtClean="0"/>
              <a:t>19 November 2024</a:t>
            </a:fld>
            <a:endParaRPr lang="en-IN"/>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2444386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BF2C04E3-9852-4EE1-995A-A982B306E72F}" type="datetime3">
              <a:rPr lang="en-US" smtClean="0"/>
              <a:t>19 November 2024</a:t>
            </a:fld>
            <a:endParaRPr lang="en-IN"/>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168360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8" dirty="0" smtClean="0">
                <a:latin typeface="Georgia" panose="02040502050405020303" pitchFamily="18" charset="0"/>
              </a:defRPr>
            </a:lvl1pPr>
          </a:lstStyle>
          <a:p>
            <a:pPr marL="356260" lvl="0" indent="-356260"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8" dirty="0" smtClean="0">
                <a:solidFill>
                  <a:srgbClr val="FFE600"/>
                </a:solidFill>
                <a:latin typeface="+mn-lt"/>
              </a:defRPr>
            </a:lvl1pPr>
          </a:lstStyle>
          <a:p>
            <a:pPr marL="356260" lvl="0" indent="-356260"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8" dirty="0" smtClean="0">
                <a:latin typeface="+mn-lt"/>
              </a:defRPr>
            </a:lvl1pPr>
          </a:lstStyle>
          <a:p>
            <a:pPr marL="356260" lvl="0" indent="-356260"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90"/>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88">
                <a:solidFill>
                  <a:schemeClr val="tx2"/>
                </a:solidFill>
                <a:latin typeface="Georgia" panose="02040502050405020303" pitchFamily="18" charset="0"/>
              </a:rPr>
              <a:t>“ </a:t>
            </a:r>
          </a:p>
        </p:txBody>
      </p:sp>
    </p:spTree>
    <p:extLst>
      <p:ext uri="{BB962C8B-B14F-4D97-AF65-F5344CB8AC3E}">
        <p14:creationId xmlns:p14="http://schemas.microsoft.com/office/powerpoint/2010/main" val="19509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88">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4" y="2526765"/>
            <a:ext cx="5289245" cy="1800000"/>
          </a:xfrm>
        </p:spPr>
        <p:txBody>
          <a:bodyPr lIns="90000" tIns="46800" rIns="90000" bIns="46800"/>
          <a:lstStyle>
            <a:lvl1pPr marL="0" indent="0">
              <a:buNone/>
              <a:defRPr lang="en-US" sz="2798" dirty="0" smtClean="0">
                <a:latin typeface="Georgia" panose="02040502050405020303" pitchFamily="18" charset="0"/>
              </a:defRPr>
            </a:lvl1pPr>
          </a:lstStyle>
          <a:p>
            <a:pPr marL="356260" lvl="0" indent="-356260">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4" y="4632765"/>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chemeClr val="tx2"/>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4" y="4971442"/>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chemeClr val="bg1"/>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1230840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buNone/>
              <a:defRPr>
                <a:solidFill>
                  <a:schemeClr val="bg1"/>
                </a:solidFill>
              </a:defRPr>
            </a:lvl1pPr>
            <a:lvl2pPr marL="356260">
              <a:defRPr>
                <a:solidFill>
                  <a:schemeClr val="bg1"/>
                </a:solidFill>
              </a:defRPr>
            </a:lvl2pPr>
            <a:lvl3pPr marL="712519">
              <a:defRPr>
                <a:solidFill>
                  <a:schemeClr val="bg1"/>
                </a:solidFill>
              </a:defRPr>
            </a:lvl3pPr>
            <a:lvl4pPr marL="1068778">
              <a:defRPr>
                <a:solidFill>
                  <a:schemeClr val="bg1"/>
                </a:solidFill>
              </a:defRPr>
            </a:lvl4pPr>
            <a:lvl5pPr marL="1425038">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p:txBody>
          <a:bodyPr/>
          <a:lstStyle/>
          <a:p>
            <a:fld id="{F4FB490B-7BF8-4509-9F0D-5A2D3FE1A9A1}" type="datetime3">
              <a:rPr lang="en-US" smtClean="0"/>
              <a:t>19 November 2024</a:t>
            </a:fld>
            <a:endParaRPr lang="en-IN"/>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468513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19 November 2024</a:t>
            </a:fld>
            <a:endParaRPr lang="en-IN"/>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262232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2"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fld id="{7848B339-892E-45B1-8EC6-9663C993893D}" type="datetime3">
              <a:rPr lang="en-US" smtClean="0"/>
              <a:t>19 November 2024</a:t>
            </a:fld>
            <a:endParaRPr lang="en-IN"/>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26027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F80F5-A277-EB07-D876-3B3D2CB291E9}"/>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3640BBE6-CBDE-CC5D-D3E6-C52F859CBD5F}"/>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64EE4482-17C5-4330-158E-C6BC7D03A390}"/>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BFC1B-177E-4B62-0025-BB053F9BB3D0}"/>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C298FA9-CD15-8380-45AE-08F3840CF08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E6FD4A-BFD4-CAA3-5986-5B0F149D4463}"/>
              </a:ext>
            </a:extLst>
          </p:cNvPr>
          <p:cNvSpPr txBox="1">
            <a:spLocks noGrp="1"/>
          </p:cNvSpPr>
          <p:nvPr>
            <p:ph type="dt" sz="half" idx="7"/>
          </p:nvPr>
        </p:nvSpPr>
        <p:spPr/>
        <p:txBody>
          <a:bodyPr/>
          <a:lstStyle>
            <a:lvl1pPr>
              <a:defRPr/>
            </a:lvl1pPr>
          </a:lstStyle>
          <a:p>
            <a:pPr lvl="0"/>
            <a:fld id="{E336A58D-0C64-43BB-BC30-C596984F0ECB}" type="datetime1">
              <a:rPr lang="en-US"/>
              <a:pPr lvl="0"/>
              <a:t>11/19/2024</a:t>
            </a:fld>
            <a:endParaRPr lang="en-US"/>
          </a:p>
        </p:txBody>
      </p:sp>
      <p:sp>
        <p:nvSpPr>
          <p:cNvPr id="8" name="Footer Placeholder 7">
            <a:extLst>
              <a:ext uri="{FF2B5EF4-FFF2-40B4-BE49-F238E27FC236}">
                <a16:creationId xmlns:a16="http://schemas.microsoft.com/office/drawing/2014/main" id="{E4D517E8-4953-FFF4-F619-073456438866}"/>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020E9C11-7C10-970A-583C-DC1B4F29926E}"/>
              </a:ext>
            </a:extLst>
          </p:cNvPr>
          <p:cNvSpPr txBox="1">
            <a:spLocks noGrp="1"/>
          </p:cNvSpPr>
          <p:nvPr>
            <p:ph type="sldNum" sz="quarter" idx="8"/>
          </p:nvPr>
        </p:nvSpPr>
        <p:spPr/>
        <p:txBody>
          <a:bodyPr/>
          <a:lstStyle>
            <a:lvl1pPr>
              <a:defRPr/>
            </a:lvl1pPr>
          </a:lstStyle>
          <a:p>
            <a:pPr lvl="0"/>
            <a:fld id="{2A80D326-E21B-4E6A-AA2A-32D5F5767303}" type="slidenum">
              <a:t>‹#›</a:t>
            </a:fld>
            <a:endParaRPr lang="en-US"/>
          </a:p>
        </p:txBody>
      </p:sp>
    </p:spTree>
    <p:extLst>
      <p:ext uri="{BB962C8B-B14F-4D97-AF65-F5344CB8AC3E}">
        <p14:creationId xmlns:p14="http://schemas.microsoft.com/office/powerpoint/2010/main" val="3939547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fld id="{53C96D42-85A7-4FB8-81C2-A76989CD2C0B}" type="datetime3">
              <a:rPr lang="en-US" smtClean="0"/>
              <a:t>19 November 2024</a:t>
            </a:fld>
            <a:endParaRPr lang="en-IN"/>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678640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fld id="{BE72F864-C261-4ACC-899D-1F7B54215EB6}" type="datetime3">
              <a:rPr lang="en-US" smtClean="0"/>
              <a:t>19 November 2024</a:t>
            </a:fld>
            <a:endParaRPr lang="en-IN"/>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629330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9B669-D18F-448E-A005-0A353671C9CB}"/>
              </a:ext>
            </a:extLst>
          </p:cNvPr>
          <p:cNvSpPr>
            <a:spLocks noGrp="1"/>
          </p:cNvSpPr>
          <p:nvPr>
            <p:ph type="dt" sz="half" idx="10"/>
          </p:nvPr>
        </p:nvSpPr>
        <p:spPr/>
        <p:txBody>
          <a:bodyPr/>
          <a:lstStyle/>
          <a:p>
            <a:fld id="{DE39BF9A-0D1B-456C-90FD-7DD4E43985FE}" type="datetime3">
              <a:rPr lang="en-US" smtClean="0"/>
              <a:t>19 November 2024</a:t>
            </a:fld>
            <a:endParaRPr lang="en-IN"/>
          </a:p>
        </p:txBody>
      </p:sp>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8837333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p:txBody>
          <a:bodyPr/>
          <a:lstStyle/>
          <a:p>
            <a:fld id="{678A09A2-12AE-4A08-9E31-994E3910808B}" type="datetime3">
              <a:rPr lang="en-US" smtClean="0"/>
              <a:t>19 November 2024</a:t>
            </a:fld>
            <a:endParaRPr lang="en-IN"/>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884677495"/>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fld id="{0BD55BA1-5616-41A0-A230-900CC53918C9}" type="datetime3">
              <a:rPr lang="en-US" smtClean="0"/>
              <a:t>19 November 2024</a:t>
            </a:fld>
            <a:endParaRPr lang="en-IN"/>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52091264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326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fld id="{ECB31890-3905-4699-8A54-4A643E2FBD12}" type="datetime3">
              <a:rPr lang="en-US" smtClean="0"/>
              <a:t>19 November 2024</a:t>
            </a:fld>
            <a:endParaRPr lang="en-IN"/>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322332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368" rtl="0" fontAlgn="base">
              <a:lnSpc>
                <a:spcPct val="100000"/>
              </a:lnSpc>
              <a:spcBef>
                <a:spcPct val="70000"/>
              </a:spcBef>
              <a:spcAft>
                <a:spcPct val="0"/>
              </a:spcAft>
              <a:buSzPct val="100000"/>
              <a:buNone/>
              <a:defRPr lang="en-US" sz="1198" kern="1200" noProof="0" dirty="0" smtClean="0">
                <a:solidFill>
                  <a:schemeClr val="bg1"/>
                </a:solidFill>
                <a:latin typeface="EYInterstate Light" panose="02000506000000020004" pitchFamily="2" charset="0"/>
                <a:ea typeface="+mn-ea"/>
                <a:cs typeface="Arial" pitchFamily="34" charset="0"/>
              </a:defRPr>
            </a:lvl1pPr>
            <a:lvl2pPr marL="0" indent="0" algn="l" defTabSz="994368"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037" indent="-176037" algn="l" defTabSz="994368"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368"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725" indent="-188725" algn="l" defTabSz="994368"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06883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368" rtl="0" fontAlgn="base">
              <a:lnSpc>
                <a:spcPct val="100000"/>
              </a:lnSpc>
              <a:spcBef>
                <a:spcPct val="70000"/>
              </a:spcBef>
              <a:spcAft>
                <a:spcPct val="0"/>
              </a:spcAft>
              <a:buSzPct val="100000"/>
              <a:buNone/>
              <a:defRPr lang="en-US" sz="1198" kern="1200" noProof="0" dirty="0" smtClean="0">
                <a:solidFill>
                  <a:schemeClr val="bg1"/>
                </a:solidFill>
                <a:latin typeface="EYInterstate Light" panose="02000506000000020004" pitchFamily="2" charset="0"/>
                <a:ea typeface="+mn-ea"/>
                <a:cs typeface="Arial" pitchFamily="34" charset="0"/>
              </a:defRPr>
            </a:lvl1pPr>
            <a:lvl2pPr marL="0" indent="0" algn="l" defTabSz="994368"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037" indent="-176037" algn="l" defTabSz="994368"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368"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725" indent="-188725" algn="l" defTabSz="994368"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48030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 y="0"/>
            <a:ext cx="12185658"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368" rtl="0" fontAlgn="base">
              <a:lnSpc>
                <a:spcPct val="100000"/>
              </a:lnSpc>
              <a:spcBef>
                <a:spcPct val="70000"/>
              </a:spcBef>
              <a:spcAft>
                <a:spcPct val="0"/>
              </a:spcAft>
              <a:buSzPct val="100000"/>
              <a:buNone/>
              <a:defRPr lang="en-US" sz="1198" kern="1200" noProof="0" dirty="0" smtClean="0">
                <a:solidFill>
                  <a:schemeClr val="bg1"/>
                </a:solidFill>
                <a:latin typeface="EYInterstate Light" panose="02000506000000020004" pitchFamily="2" charset="0"/>
                <a:ea typeface="+mn-ea"/>
                <a:cs typeface="Arial" pitchFamily="34" charset="0"/>
              </a:defRPr>
            </a:lvl1pPr>
            <a:lvl2pPr marL="0" indent="0" algn="l" defTabSz="994368"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037" indent="-176037" algn="l" defTabSz="994368"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368"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725" indent="-188725" algn="l" defTabSz="994368"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97660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8C93-ECB0-0080-3718-DD6CE546A656}"/>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69361D9D-616C-3C55-A46E-3623B1E757DA}"/>
              </a:ext>
            </a:extLst>
          </p:cNvPr>
          <p:cNvSpPr txBox="1">
            <a:spLocks noGrp="1"/>
          </p:cNvSpPr>
          <p:nvPr>
            <p:ph type="dt" sz="half" idx="7"/>
          </p:nvPr>
        </p:nvSpPr>
        <p:spPr/>
        <p:txBody>
          <a:bodyPr/>
          <a:lstStyle>
            <a:lvl1pPr>
              <a:defRPr/>
            </a:lvl1pPr>
          </a:lstStyle>
          <a:p>
            <a:pPr lvl="0"/>
            <a:fld id="{42838C65-9D6E-4D33-ADEC-4AAEE9914403}" type="datetime1">
              <a:rPr lang="en-US"/>
              <a:pPr lvl="0"/>
              <a:t>11/19/2024</a:t>
            </a:fld>
            <a:endParaRPr lang="en-US"/>
          </a:p>
        </p:txBody>
      </p:sp>
      <p:sp>
        <p:nvSpPr>
          <p:cNvPr id="4" name="Footer Placeholder 3">
            <a:extLst>
              <a:ext uri="{FF2B5EF4-FFF2-40B4-BE49-F238E27FC236}">
                <a16:creationId xmlns:a16="http://schemas.microsoft.com/office/drawing/2014/main" id="{BE7ED202-D7B3-65E1-5BF0-8C9311AE0F13}"/>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20FB886D-795F-C474-6786-E0D6393C783A}"/>
              </a:ext>
            </a:extLst>
          </p:cNvPr>
          <p:cNvSpPr txBox="1">
            <a:spLocks noGrp="1"/>
          </p:cNvSpPr>
          <p:nvPr>
            <p:ph type="sldNum" sz="quarter" idx="8"/>
          </p:nvPr>
        </p:nvSpPr>
        <p:spPr/>
        <p:txBody>
          <a:bodyPr/>
          <a:lstStyle>
            <a:lvl1pPr>
              <a:defRPr/>
            </a:lvl1pPr>
          </a:lstStyle>
          <a:p>
            <a:pPr lvl="0"/>
            <a:fld id="{A940F94C-3BFB-4E7D-BB21-AF3C52BF1236}" type="slidenum">
              <a:t>‹#›</a:t>
            </a:fld>
            <a:endParaRPr lang="en-US"/>
          </a:p>
        </p:txBody>
      </p:sp>
    </p:spTree>
    <p:extLst>
      <p:ext uri="{BB962C8B-B14F-4D97-AF65-F5344CB8AC3E}">
        <p14:creationId xmlns:p14="http://schemas.microsoft.com/office/powerpoint/2010/main" val="580894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7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Title 1"/>
          <p:cNvSpPr>
            <a:spLocks noGrp="1"/>
          </p:cNvSpPr>
          <p:nvPr>
            <p:ph type="ctrTitle"/>
          </p:nvPr>
        </p:nvSpPr>
        <p:spPr>
          <a:xfrm>
            <a:off x="775100" y="1954221"/>
            <a:ext cx="4326679" cy="979702"/>
          </a:xfr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bg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1"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5" y="5605203"/>
            <a:ext cx="1044529" cy="197581"/>
          </a:xfrm>
          <a:prstGeom prst="rect">
            <a:avLst/>
          </a:prstGeom>
          <a:noFill/>
        </p:spPr>
        <p:txBody>
          <a:bodyPr wrap="square" lIns="0" tIns="0" rIns="0" bIns="0" rtlCol="0" anchor="ctr" anchorCtr="0">
            <a:noAutofit/>
          </a:bodyPr>
          <a:lstStyle/>
          <a:p>
            <a:r>
              <a:rPr lang="en-GB" sz="1198">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1" y="6019189"/>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1" y="6216807"/>
            <a:ext cx="3087667" cy="180000"/>
          </a:xfrm>
        </p:spPr>
        <p:txBody>
          <a:bodyPr/>
          <a:lstStyle>
            <a:lvl1pPr marL="0" indent="0">
              <a:buNone/>
              <a:defRPr sz="1198">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2633595648"/>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5"/>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3"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8"/>
          </a:p>
        </p:txBody>
      </p:sp>
      <p:sp>
        <p:nvSpPr>
          <p:cNvPr id="4" name="Freeform: Shape 3">
            <a:extLst>
              <a:ext uri="{FF2B5EF4-FFF2-40B4-BE49-F238E27FC236}">
                <a16:creationId xmlns:a16="http://schemas.microsoft.com/office/drawing/2014/main" id="{15324C54-B75E-4AC0-90C2-FA558C7716F7}"/>
              </a:ext>
            </a:extLst>
          </p:cNvPr>
          <p:cNvSpPr/>
          <p:nvPr/>
        </p:nvSpPr>
        <p:spPr>
          <a:xfrm>
            <a:off x="489113"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6" name="Freeform: Shape 5">
            <a:extLst>
              <a:ext uri="{FF2B5EF4-FFF2-40B4-BE49-F238E27FC236}">
                <a16:creationId xmlns:a16="http://schemas.microsoft.com/office/drawing/2014/main" id="{D65680A1-86D1-44C2-AA38-0DF5735F1F26}"/>
              </a:ext>
            </a:extLst>
          </p:cNvPr>
          <p:cNvSpPr/>
          <p:nvPr/>
        </p:nvSpPr>
        <p:spPr>
          <a:xfrm>
            <a:off x="1059360"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178184393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3"/>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9" y="3813288"/>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9" y="4055931"/>
            <a:ext cx="3087667" cy="180000"/>
          </a:xfrm>
        </p:spPr>
        <p:txBody>
          <a:bodyPr/>
          <a:lstStyle>
            <a:lvl1pPr marL="0" indent="0">
              <a:buNone/>
              <a:defRPr sz="1198">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578084"/>
            <a:ext cx="778554"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3"/>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8"/>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86AD1DFC-053D-4B86-B715-9C611EC38679}" type="datetime3">
              <a:rPr lang="en-US" smtClean="0"/>
              <a:t>19 November 2024</a:t>
            </a:fld>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IN"/>
              <a:t>Presentation title</a:t>
            </a:r>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58203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sz="23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16D63E5D-D4D4-47A0-B3D2-9C348E301267}" type="datetime3">
              <a:rPr lang="en-US" smtClean="0"/>
              <a:t>19 November 2024</a:t>
            </a:fld>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IN"/>
              <a:t>Presentation title</a:t>
            </a:r>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0673149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3" y="1"/>
            <a:ext cx="3997149" cy="6156104"/>
          </a:xfrm>
        </p:spPr>
        <p:txBody>
          <a:bodyPr/>
          <a:lstStyle/>
          <a:p>
            <a:endParaRPr lang="en-IN"/>
          </a:p>
        </p:txBody>
      </p:sp>
      <p:sp>
        <p:nvSpPr>
          <p:cNvPr id="2" name="Title 1"/>
          <p:cNvSpPr>
            <a:spLocks noGrp="1"/>
          </p:cNvSpPr>
          <p:nvPr>
            <p:ph type="title"/>
          </p:nvPr>
        </p:nvSpPr>
        <p:spPr>
          <a:xfrm>
            <a:off x="609601" y="294200"/>
            <a:ext cx="7440547"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1" y="2311404"/>
            <a:ext cx="3578253" cy="1254759"/>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1" y="4236721"/>
            <a:ext cx="3578253" cy="1944160"/>
          </a:xfrm>
        </p:spPr>
        <p:txBody>
          <a:bodyPr numCol="1"/>
          <a:lstStyle>
            <a:lvl1pPr marL="0" indent="0">
              <a:buNone/>
              <a:defRPr sz="1798">
                <a:solidFill>
                  <a:schemeClr val="bg1"/>
                </a:solidFill>
                <a:latin typeface="Georgia" panose="02040502050405020303" pitchFamily="18" charset="0"/>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2"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0E49E8CE-5235-4494-B0FD-9ECC8206E96E}" type="datetime3">
              <a:rPr lang="en-US" smtClean="0"/>
              <a:t>19 November 2024</a:t>
            </a:fld>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IN"/>
              <a:t>Presentation title</a:t>
            </a:r>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997623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 y="2"/>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2" y="1137924"/>
            <a:ext cx="2767159" cy="2796151"/>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CFB1ADCF-7548-48F2-B4E3-18B2C0EE8460}" type="datetime3">
              <a:rPr lang="en-US" smtClean="0"/>
              <a:t>19 November 2024</a:t>
            </a:fld>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IN"/>
              <a:t>Presentation title</a:t>
            </a:r>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0174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88">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4" y="2526765"/>
            <a:ext cx="5289245" cy="1800000"/>
          </a:xfrm>
        </p:spPr>
        <p:txBody>
          <a:bodyPr lIns="90000" tIns="46800" rIns="90000" bIns="46800"/>
          <a:lstStyle>
            <a:lvl1pPr marL="0" indent="0">
              <a:buNone/>
              <a:defRPr lang="en-US" sz="2798" dirty="0" smtClean="0">
                <a:latin typeface="Georgia" panose="02040502050405020303" pitchFamily="18" charset="0"/>
              </a:defRPr>
            </a:lvl1pPr>
          </a:lstStyle>
          <a:p>
            <a:pPr marL="356260" lvl="0" indent="-356260">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4" y="4632765"/>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4" y="4971442"/>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1147215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8" dirty="0" smtClean="0">
                <a:latin typeface="Georgia" panose="02040502050405020303" pitchFamily="18" charset="0"/>
              </a:defRPr>
            </a:lvl1pPr>
          </a:lstStyle>
          <a:p>
            <a:pPr marL="356260" lvl="0" indent="-356260"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90"/>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88">
                <a:solidFill>
                  <a:schemeClr val="tx2"/>
                </a:solidFill>
                <a:latin typeface="Georgia" panose="02040502050405020303" pitchFamily="18" charset="0"/>
              </a:rPr>
              <a:t>“ </a:t>
            </a:r>
          </a:p>
        </p:txBody>
      </p:sp>
    </p:spTree>
    <p:extLst>
      <p:ext uri="{BB962C8B-B14F-4D97-AF65-F5344CB8AC3E}">
        <p14:creationId xmlns:p14="http://schemas.microsoft.com/office/powerpoint/2010/main" val="1381865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004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207F9-B11B-04A8-D977-E49E95F8D976}"/>
              </a:ext>
            </a:extLst>
          </p:cNvPr>
          <p:cNvSpPr txBox="1">
            <a:spLocks noGrp="1"/>
          </p:cNvSpPr>
          <p:nvPr>
            <p:ph type="dt" sz="half" idx="7"/>
          </p:nvPr>
        </p:nvSpPr>
        <p:spPr/>
        <p:txBody>
          <a:bodyPr/>
          <a:lstStyle>
            <a:lvl1pPr>
              <a:defRPr/>
            </a:lvl1pPr>
          </a:lstStyle>
          <a:p>
            <a:pPr lvl="0"/>
            <a:fld id="{1EA74533-0789-4DFA-B153-332193B715CC}" type="datetime1">
              <a:rPr lang="en-US"/>
              <a:pPr lvl="0"/>
              <a:t>11/19/2024</a:t>
            </a:fld>
            <a:endParaRPr lang="en-US"/>
          </a:p>
        </p:txBody>
      </p:sp>
      <p:sp>
        <p:nvSpPr>
          <p:cNvPr id="3" name="Footer Placeholder 2">
            <a:extLst>
              <a:ext uri="{FF2B5EF4-FFF2-40B4-BE49-F238E27FC236}">
                <a16:creationId xmlns:a16="http://schemas.microsoft.com/office/drawing/2014/main" id="{A6E81698-2512-2134-8499-C91CB475FB38}"/>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FD086C9C-B63C-6772-BE7B-67813C0DB81C}"/>
              </a:ext>
            </a:extLst>
          </p:cNvPr>
          <p:cNvSpPr txBox="1">
            <a:spLocks noGrp="1"/>
          </p:cNvSpPr>
          <p:nvPr>
            <p:ph type="sldNum" sz="quarter" idx="8"/>
          </p:nvPr>
        </p:nvSpPr>
        <p:spPr/>
        <p:txBody>
          <a:bodyPr/>
          <a:lstStyle>
            <a:lvl1pPr>
              <a:defRPr/>
            </a:lvl1pPr>
          </a:lstStyle>
          <a:p>
            <a:pPr lvl="0"/>
            <a:fld id="{EEE7765A-B34B-47FD-88F2-D07FF724F0D0}" type="slidenum">
              <a:t>‹#›</a:t>
            </a:fld>
            <a:endParaRPr lang="en-US"/>
          </a:p>
        </p:txBody>
      </p:sp>
    </p:spTree>
    <p:extLst>
      <p:ext uri="{BB962C8B-B14F-4D97-AF65-F5344CB8AC3E}">
        <p14:creationId xmlns:p14="http://schemas.microsoft.com/office/powerpoint/2010/main" val="41473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8F6D9080-1DFC-4303-893C-6B8A3FEC05E8}" type="datetime3">
              <a:rPr lang="en-US" smtClean="0"/>
              <a:t>19 November 2024</a:t>
            </a:fld>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58859906"/>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2A7C88E1-FE33-48AD-9218-9258D62CDCC4}" type="datetime3">
              <a:rPr lang="en-US" smtClean="0"/>
              <a:t>19 November 2024</a:t>
            </a:fld>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IN"/>
              <a:t>Presentation title</a:t>
            </a:r>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642832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22FE8F4A-3FA1-4A64-AE77-2254BB85F3D2}" type="datetime3">
              <a:rPr lang="en-US" smtClean="0"/>
              <a:t>19 November 2024</a:t>
            </a:fld>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7542110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94200"/>
            <a:ext cx="10972800" cy="590400"/>
          </a:xfrm>
        </p:spPr>
        <p:txBody>
          <a:bodyPr/>
          <a:lstStyle>
            <a:lvl1pPr>
              <a:defRPr sz="23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C3A9E02A-78D6-48B7-A389-464ED573BA5D}" type="datetime3">
              <a:rPr lang="en-US" smtClean="0"/>
              <a:t>19 November 2024</a:t>
            </a:fld>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IN"/>
              <a:t>Presentation title</a:t>
            </a:r>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39312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029E1942-EB53-47E3-BCA7-F99D05C795EC}" type="datetime3">
              <a:rPr lang="en-US" smtClean="0"/>
              <a:t>19 November 2024</a:t>
            </a:fld>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IN"/>
              <a:t>Presentation title</a:t>
            </a:r>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063569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9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598"/>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1057AB47-DE48-402E-B5B7-CB9A0D0B7D44}" type="datetime3">
              <a:rPr lang="en-US" smtClean="0"/>
              <a:t>19 November 2024</a:t>
            </a:fld>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265678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6A95EDC0-9791-477B-BA1D-1692FE9BFBAA}" type="datetime3">
              <a:rPr lang="en-US" smtClean="0"/>
              <a:t>19 November 2024</a:t>
            </a:fld>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5502796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51FBADE3-2F67-4EB8-B1F9-B00F8B809757}" type="datetime3">
              <a:rPr lang="en-US" smtClean="0"/>
              <a:t>19 November 2024</a:t>
            </a:fld>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79271797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_Standard slide_no bulle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E39477-6F75-5D46-9AA4-1C8C02BBF29A}"/>
              </a:ext>
            </a:extLst>
          </p:cNvPr>
          <p:cNvSpPr/>
          <p:nvPr userDrawn="1"/>
        </p:nvSpPr>
        <p:spPr>
          <a:xfrm>
            <a:off x="3158836" y="855412"/>
            <a:ext cx="8809826" cy="1874520"/>
          </a:xfrm>
          <a:prstGeom prst="rect">
            <a:avLst/>
          </a:prstGeom>
          <a:solidFill>
            <a:srgbClr val="2929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4" name="Rectangle 3">
            <a:extLst>
              <a:ext uri="{FF2B5EF4-FFF2-40B4-BE49-F238E27FC236}">
                <a16:creationId xmlns:a16="http://schemas.microsoft.com/office/drawing/2014/main" id="{EB58C1E6-8793-E44F-BC02-926E3CD2F292}"/>
              </a:ext>
            </a:extLst>
          </p:cNvPr>
          <p:cNvSpPr/>
          <p:nvPr userDrawn="1"/>
        </p:nvSpPr>
        <p:spPr>
          <a:xfrm>
            <a:off x="3158836" y="2821754"/>
            <a:ext cx="8809826" cy="1874520"/>
          </a:xfrm>
          <a:prstGeom prst="rect">
            <a:avLst/>
          </a:prstGeom>
          <a:solidFill>
            <a:srgbClr val="2929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5" name="Rectangle 4">
            <a:extLst>
              <a:ext uri="{FF2B5EF4-FFF2-40B4-BE49-F238E27FC236}">
                <a16:creationId xmlns:a16="http://schemas.microsoft.com/office/drawing/2014/main" id="{6C17CFE5-18F9-BF43-9E1C-CC12BC0A7B98}"/>
              </a:ext>
            </a:extLst>
          </p:cNvPr>
          <p:cNvSpPr/>
          <p:nvPr userDrawn="1"/>
        </p:nvSpPr>
        <p:spPr>
          <a:xfrm>
            <a:off x="3158836" y="4788095"/>
            <a:ext cx="8809826" cy="1874520"/>
          </a:xfrm>
          <a:prstGeom prst="rect">
            <a:avLst/>
          </a:prstGeom>
          <a:solidFill>
            <a:srgbClr val="2929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Tree>
    <p:extLst>
      <p:ext uri="{BB962C8B-B14F-4D97-AF65-F5344CB8AC3E}">
        <p14:creationId xmlns:p14="http://schemas.microsoft.com/office/powerpoint/2010/main" val="996480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Executive Summary">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C1D8A94-7EC7-49DD-8945-CD80D42BE89C}"/>
              </a:ext>
            </a:extLst>
          </p:cNvPr>
          <p:cNvGraphicFramePr>
            <a:graphicFrameLocks noChangeAspect="1"/>
          </p:cNvGraphicFramePr>
          <p:nvPr userDrawn="1">
            <p:custDataLst>
              <p:tags r:id="rId1"/>
            </p:custDataLst>
            <p:extLst>
              <p:ext uri="{D42A27DB-BD31-4B8C-83A1-F6EECF244321}">
                <p14:modId xmlns:p14="http://schemas.microsoft.com/office/powerpoint/2010/main" val="242123798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9" name="Object 8" hidden="1">
                        <a:extLst>
                          <a:ext uri="{FF2B5EF4-FFF2-40B4-BE49-F238E27FC236}">
                            <a16:creationId xmlns:a16="http://schemas.microsoft.com/office/drawing/2014/main" id="{8C1D8A94-7EC7-49DD-8945-CD80D42BE89C}"/>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EB04278-ACA7-415A-986B-73251AA3AA2B}"/>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198" b="0" i="0" baseline="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283" y="427552"/>
            <a:ext cx="10973118" cy="665959"/>
          </a:xfrm>
        </p:spPr>
        <p:txBody>
          <a:bodyPr anchor="t" anchorCtr="0"/>
          <a:lstStyle>
            <a:lvl1pPr>
              <a:defRPr sz="2398">
                <a:solidFill>
                  <a:schemeClr val="bg1"/>
                </a:solidFill>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2E60CAC9-F3BC-44FD-AF5B-0985D710542E}"/>
              </a:ext>
            </a:extLst>
          </p:cNvPr>
          <p:cNvSpPr>
            <a:spLocks noGrp="1"/>
          </p:cNvSpPr>
          <p:nvPr>
            <p:ph idx="1"/>
          </p:nvPr>
        </p:nvSpPr>
        <p:spPr>
          <a:xfrm>
            <a:off x="609602" y="1253766"/>
            <a:ext cx="10972800" cy="4832075"/>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74" name="Straight Connector 173">
            <a:extLst>
              <a:ext uri="{FF2B5EF4-FFF2-40B4-BE49-F238E27FC236}">
                <a16:creationId xmlns:a16="http://schemas.microsoft.com/office/drawing/2014/main" id="{39710BAE-5ABC-441E-89BF-81451A8A70AA}"/>
              </a:ext>
            </a:extLst>
          </p:cNvPr>
          <p:cNvCxnSpPr/>
          <p:nvPr userDrawn="1"/>
        </p:nvCxnSpPr>
        <p:spPr>
          <a:xfrm>
            <a:off x="853630" y="6437716"/>
            <a:ext cx="0" cy="247056"/>
          </a:xfrm>
          <a:prstGeom prst="line">
            <a:avLst/>
          </a:prstGeom>
          <a:ln w="127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6" name="Slide Number Placeholder 5">
            <a:extLst>
              <a:ext uri="{FF2B5EF4-FFF2-40B4-BE49-F238E27FC236}">
                <a16:creationId xmlns:a16="http://schemas.microsoft.com/office/drawing/2014/main" id="{163552F0-41F1-43AB-8ED7-966E1633524C}"/>
              </a:ext>
            </a:extLst>
          </p:cNvPr>
          <p:cNvSpPr txBox="1">
            <a:spLocks/>
          </p:cNvSpPr>
          <p:nvPr userDrawn="1"/>
        </p:nvSpPr>
        <p:spPr>
          <a:xfrm>
            <a:off x="609282" y="6476873"/>
            <a:ext cx="240857" cy="180000"/>
          </a:xfrm>
          <a:prstGeom prst="rect">
            <a:avLst/>
          </a:prstGeom>
        </p:spPr>
        <p:txBody>
          <a:bodyPr vert="horz" lIns="0" tIns="0" rIns="0" bIns="0" rtlCol="0" anchor="ctr"/>
          <a:lstStyle>
            <a:defPPr>
              <a:defRPr lang="en-US"/>
            </a:defPPr>
            <a:lvl1pPr marL="0" algn="l" defTabSz="914400" rtl="0" eaLnBrk="1" latinLnBrk="0" hangingPunct="1">
              <a:defRPr lang="en-IN" sz="800" kern="1200" smtClean="0">
                <a:solidFill>
                  <a:schemeClr val="bg1"/>
                </a:solidFill>
                <a:latin typeface="EYInterstate Regular"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IN" sz="800" smtClean="0"/>
              <a:pPr/>
              <a:t>‹#›</a:t>
            </a:fld>
            <a:endParaRPr lang="en-IN" sz="800"/>
          </a:p>
        </p:txBody>
      </p:sp>
      <p:sp>
        <p:nvSpPr>
          <p:cNvPr id="5" name="Line 10">
            <a:extLst>
              <a:ext uri="{FF2B5EF4-FFF2-40B4-BE49-F238E27FC236}">
                <a16:creationId xmlns:a16="http://schemas.microsoft.com/office/drawing/2014/main" id="{9F13333F-9C49-4E82-9F11-FAD858B686D3}"/>
              </a:ext>
            </a:extLst>
          </p:cNvPr>
          <p:cNvSpPr>
            <a:spLocks noChangeShapeType="1"/>
          </p:cNvSpPr>
          <p:nvPr userDrawn="1"/>
        </p:nvSpPr>
        <p:spPr bwMode="auto">
          <a:xfrm>
            <a:off x="609601" y="1110949"/>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Tree>
    <p:extLst>
      <p:ext uri="{BB962C8B-B14F-4D97-AF65-F5344CB8AC3E}">
        <p14:creationId xmlns:p14="http://schemas.microsoft.com/office/powerpoint/2010/main" val="285895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A7F6-7F75-528D-3708-211F1A416DB6}"/>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2F62C0D3-21A4-A894-BD87-B6545A3BDBA6}"/>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FC8EFB-3CB2-34F4-288F-A3882BA68C1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27D46547-B7DB-B6F7-0F38-E46757C0C1B8}"/>
              </a:ext>
            </a:extLst>
          </p:cNvPr>
          <p:cNvSpPr txBox="1">
            <a:spLocks noGrp="1"/>
          </p:cNvSpPr>
          <p:nvPr>
            <p:ph type="dt" sz="half" idx="7"/>
          </p:nvPr>
        </p:nvSpPr>
        <p:spPr/>
        <p:txBody>
          <a:bodyPr/>
          <a:lstStyle>
            <a:lvl1pPr>
              <a:defRPr/>
            </a:lvl1pPr>
          </a:lstStyle>
          <a:p>
            <a:pPr lvl="0"/>
            <a:fld id="{DA468EB7-539A-4325-A4D8-17A0CB6A072A}" type="datetime1">
              <a:rPr lang="en-US"/>
              <a:pPr lvl="0"/>
              <a:t>11/19/2024</a:t>
            </a:fld>
            <a:endParaRPr lang="en-US"/>
          </a:p>
        </p:txBody>
      </p:sp>
      <p:sp>
        <p:nvSpPr>
          <p:cNvPr id="6" name="Footer Placeholder 5">
            <a:extLst>
              <a:ext uri="{FF2B5EF4-FFF2-40B4-BE49-F238E27FC236}">
                <a16:creationId xmlns:a16="http://schemas.microsoft.com/office/drawing/2014/main" id="{CA474492-3346-C99F-C678-D468B6CEADD7}"/>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C4BDEB9-526C-91D3-4214-3BC7846908F6}"/>
              </a:ext>
            </a:extLst>
          </p:cNvPr>
          <p:cNvSpPr txBox="1">
            <a:spLocks noGrp="1"/>
          </p:cNvSpPr>
          <p:nvPr>
            <p:ph type="sldNum" sz="quarter" idx="8"/>
          </p:nvPr>
        </p:nvSpPr>
        <p:spPr/>
        <p:txBody>
          <a:bodyPr/>
          <a:lstStyle>
            <a:lvl1pPr>
              <a:defRPr/>
            </a:lvl1pPr>
          </a:lstStyle>
          <a:p>
            <a:pPr lvl="0"/>
            <a:fld id="{B08550BC-0D72-40E1-B36C-FB01B95BB665}" type="slidenum">
              <a:t>‹#›</a:t>
            </a:fld>
            <a:endParaRPr lang="en-US"/>
          </a:p>
        </p:txBody>
      </p:sp>
    </p:spTree>
    <p:extLst>
      <p:ext uri="{BB962C8B-B14F-4D97-AF65-F5344CB8AC3E}">
        <p14:creationId xmlns:p14="http://schemas.microsoft.com/office/powerpoint/2010/main" val="3498026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Cover alterna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3D61B13-88A8-4349-80F1-B21787F607F9}"/>
              </a:ext>
            </a:extLst>
          </p:cNvPr>
          <p:cNvGraphicFramePr>
            <a:graphicFrameLocks noChangeAspect="1"/>
          </p:cNvGraphicFramePr>
          <p:nvPr userDrawn="1">
            <p:custDataLst>
              <p:tags r:id="rId1"/>
            </p:custDataLst>
            <p:extLst>
              <p:ext uri="{D42A27DB-BD31-4B8C-83A1-F6EECF244321}">
                <p14:modId xmlns:p14="http://schemas.microsoft.com/office/powerpoint/2010/main" val="156981819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63D61B13-88A8-4349-80F1-B21787F607F9}"/>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6F4DC13-DD3C-44FB-95B6-04C9CA1BEC03}"/>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999"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9" name="Picture 8">
            <a:extLst>
              <a:ext uri="{FF2B5EF4-FFF2-40B4-BE49-F238E27FC236}">
                <a16:creationId xmlns:a16="http://schemas.microsoft.com/office/drawing/2014/main" id="{4BBA6E9F-6424-423C-938F-9AB4B8E8D0F0}"/>
              </a:ext>
            </a:extLst>
          </p:cNvPr>
          <p:cNvPicPr>
            <a:picLocks/>
          </p:cNvPicPr>
          <p:nvPr userDrawn="1"/>
        </p:nvPicPr>
        <p:blipFill rotWithShape="1">
          <a:blip r:embed="rId6">
            <a:extLst>
              <a:ext uri="{28A0092B-C50C-407E-A947-70E740481C1C}">
                <a14:useLocalDpi xmlns:a14="http://schemas.microsoft.com/office/drawing/2010/main" val="0"/>
              </a:ext>
            </a:extLst>
          </a:blip>
          <a:srcRect/>
          <a:stretch/>
        </p:blipFill>
        <p:spPr>
          <a:xfrm>
            <a:off x="3174" y="3176"/>
            <a:ext cx="12188826" cy="6854824"/>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337561"/>
            <a:ext cx="4326679" cy="754921"/>
          </a:xfrm>
        </p:spPr>
        <p:txBody>
          <a:bodyPr/>
          <a:lstStyle>
            <a:lvl1pPr marL="0" indent="0" algn="l">
              <a:spcAft>
                <a:spcPts val="1199"/>
              </a:spcAft>
              <a:buNone/>
              <a:defRPr sz="1999">
                <a:solidFill>
                  <a:schemeClr val="bg1"/>
                </a:solidFill>
                <a:latin typeface="EYInterstate Regular"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09132543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082165"/>
            <a:ext cx="10972800" cy="5083685"/>
          </a:xfrm>
          <a:prstGeom prst="rect">
            <a:avLst/>
          </a:prstGeom>
        </p:spPr>
        <p:txBody>
          <a:bodyPr vert="horz" lIns="0" tIns="0" rIns="0" bIns="0" rtlCol="0" anchor="t" anchorCtr="0">
            <a:noAutofit/>
          </a:bodyPr>
          <a:lstStyle>
            <a:lvl1pPr marL="356438" indent="-356438">
              <a:buClr>
                <a:schemeClr val="bg1"/>
              </a:buClr>
              <a:buSzPct val="100000"/>
              <a:buFont typeface="EYInterstate" panose="02000503020000020004" pitchFamily="2" charset="0"/>
              <a:buChar char="•"/>
              <a:defRPr/>
            </a:lvl1pPr>
            <a:lvl2pPr marL="712875" indent="-356438">
              <a:buClr>
                <a:schemeClr val="bg1"/>
              </a:buClr>
              <a:buSzPct val="100000"/>
              <a:buFont typeface="EYInterstate" panose="02000503020000020004" pitchFamily="2" charset="0"/>
              <a:buChar char="•"/>
              <a:defRPr/>
            </a:lvl2pPr>
            <a:lvl3pPr marL="1069313" indent="-356438">
              <a:buClr>
                <a:schemeClr val="bg1"/>
              </a:buClr>
              <a:buSzPct val="100000"/>
              <a:buFont typeface="EYInterstate" panose="02000503020000020004" pitchFamily="2" charset="0"/>
              <a:buChar char="•"/>
              <a:defRPr/>
            </a:lvl3pPr>
            <a:lvl4pPr marL="1425751" indent="-356438">
              <a:buClr>
                <a:schemeClr val="bg1"/>
              </a:buClr>
              <a:buSzPct val="100000"/>
              <a:buFont typeface="EYInterstate" panose="02000503020000020004" pitchFamily="2" charset="0"/>
              <a:buChar char="•"/>
              <a:defRPr/>
            </a:lvl4pPr>
            <a:lvl5pPr marL="1782188" indent="-356438">
              <a:buClr>
                <a:schemeClr val="bg1"/>
              </a:buClr>
              <a:buSzPct val="100000"/>
              <a:buFont typeface="EYInterstate" panose="02000503020000020004" pitchFamily="2"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23490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4215807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25BBF-CDEB-4B5D-966D-F2757D2A42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22CC6A6-C521-4D87-B7A1-4A255B3D1303}"/>
              </a:ext>
            </a:extLst>
          </p:cNvPr>
          <p:cNvSpPr/>
          <p:nvPr userDrawn="1"/>
        </p:nvSpPr>
        <p:spPr>
          <a:xfrm>
            <a:off x="0" y="0"/>
            <a:ext cx="12192000" cy="6858000"/>
          </a:xfrm>
          <a:prstGeom prst="rect">
            <a:avLst/>
          </a:prstGeom>
          <a:solidFill>
            <a:schemeClr val="bg1">
              <a:alpha val="2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sp>
        <p:nvSpPr>
          <p:cNvPr id="16" name="Freeform 6">
            <a:extLst>
              <a:ext uri="{FF2B5EF4-FFF2-40B4-BE49-F238E27FC236}">
                <a16:creationId xmlns:a16="http://schemas.microsoft.com/office/drawing/2014/main" id="{C12A168B-A272-4A0B-841C-DED3299F1442}"/>
              </a:ext>
            </a:extLst>
          </p:cNvPr>
          <p:cNvSpPr>
            <a:spLocks/>
          </p:cNvSpPr>
          <p:nvPr userDrawn="1"/>
        </p:nvSpPr>
        <p:spPr bwMode="gray">
          <a:xfrm>
            <a:off x="0" y="0"/>
            <a:ext cx="6019840"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392" tIns="45696" rIns="91392" bIns="45696" numCol="1" anchor="t" anchorCtr="0" compatLnSpc="1">
            <a:prstTxWarp prst="textNoShape">
              <a:avLst/>
            </a:prstTxWarp>
          </a:bodyPr>
          <a:lstStyle/>
          <a:p>
            <a:endParaRPr lang="en-GB" sz="1799">
              <a:solidFill>
                <a:schemeClr val="bg1"/>
              </a:solidFill>
            </a:endParaRPr>
          </a:p>
        </p:txBody>
      </p:sp>
      <p:grpSp>
        <p:nvGrpSpPr>
          <p:cNvPr id="10" name="Group 4">
            <a:extLst>
              <a:ext uri="{FF2B5EF4-FFF2-40B4-BE49-F238E27FC236}">
                <a16:creationId xmlns:a16="http://schemas.microsoft.com/office/drawing/2014/main" id="{25443B74-D182-441F-9243-966118822C0E}"/>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A7835C51-316F-4C13-9364-D47967DC7E8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solidFill>
                  <a:schemeClr val="tx1"/>
                </a:solidFill>
              </a:endParaRPr>
            </a:p>
          </p:txBody>
        </p:sp>
        <p:sp>
          <p:nvSpPr>
            <p:cNvPr id="12" name="Freeform 6">
              <a:extLst>
                <a:ext uri="{FF2B5EF4-FFF2-40B4-BE49-F238E27FC236}">
                  <a16:creationId xmlns:a16="http://schemas.microsoft.com/office/drawing/2014/main" id="{3D61E9DA-9CC4-47B8-ABEC-BC69FC4ADB35}"/>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solidFill>
                  <a:schemeClr val="tx1"/>
                </a:solidFill>
              </a:endParaRPr>
            </a:p>
          </p:txBody>
        </p:sp>
        <p:sp>
          <p:nvSpPr>
            <p:cNvPr id="13" name="Freeform 7">
              <a:extLst>
                <a:ext uri="{FF2B5EF4-FFF2-40B4-BE49-F238E27FC236}">
                  <a16:creationId xmlns:a16="http://schemas.microsoft.com/office/drawing/2014/main" id="{4F6EA990-7116-49D9-B769-427690E776F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solidFill>
                  <a:schemeClr val="tx1"/>
                </a:solidFill>
              </a:endParaRPr>
            </a:p>
          </p:txBody>
        </p:sp>
      </p:grpSp>
      <p:sp>
        <p:nvSpPr>
          <p:cNvPr id="14" name="Slide Number Placeholder 4">
            <a:extLst>
              <a:ext uri="{FF2B5EF4-FFF2-40B4-BE49-F238E27FC236}">
                <a16:creationId xmlns:a16="http://schemas.microsoft.com/office/drawing/2014/main" id="{C301D47D-7524-46D2-952E-72CFC67F9712}"/>
              </a:ext>
            </a:extLst>
          </p:cNvPr>
          <p:cNvSpPr txBox="1">
            <a:spLocks/>
          </p:cNvSpPr>
          <p:nvPr userDrawn="1"/>
        </p:nvSpPr>
        <p:spPr>
          <a:xfrm>
            <a:off x="609283" y="6471244"/>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solidFill>
                  <a:schemeClr val="tx1"/>
                </a:solidFill>
              </a:rPr>
              <a:t>Page </a:t>
            </a:r>
            <a:fld id="{D5B76411-544C-4F9A-8EDE-9EEB2BD21F95}" type="slidenum">
              <a:rPr lang="en-IN" sz="800" smtClean="0">
                <a:solidFill>
                  <a:schemeClr val="tx1"/>
                </a:solidFill>
              </a:rPr>
              <a:t>‹#›</a:t>
            </a:fld>
            <a:endParaRPr sz="800" dirty="0">
              <a:solidFill>
                <a:schemeClr val="tx1"/>
              </a:solidFill>
            </a:endParaRPr>
          </a:p>
        </p:txBody>
      </p:sp>
      <p:sp>
        <p:nvSpPr>
          <p:cNvPr id="4" name="Title 3">
            <a:extLst>
              <a:ext uri="{FF2B5EF4-FFF2-40B4-BE49-F238E27FC236}">
                <a16:creationId xmlns:a16="http://schemas.microsoft.com/office/drawing/2014/main" id="{9ABB8476-5B94-4EBB-84C4-C50C16A331EF}"/>
              </a:ext>
            </a:extLst>
          </p:cNvPr>
          <p:cNvSpPr>
            <a:spLocks noGrp="1"/>
          </p:cNvSpPr>
          <p:nvPr>
            <p:ph type="title"/>
          </p:nvPr>
        </p:nvSpPr>
        <p:spPr>
          <a:xfrm>
            <a:off x="609283" y="1092703"/>
            <a:ext cx="3868946" cy="590880"/>
          </a:xfrm>
        </p:spPr>
        <p:txBody>
          <a:bodyPr/>
          <a:lstStyle>
            <a:lvl1pPr marL="0" algn="l" defTabSz="913943" rtl="0" eaLnBrk="1" latinLnBrk="0" hangingPunct="1">
              <a:lnSpc>
                <a:spcPct val="100000"/>
              </a:lnSpc>
              <a:spcBef>
                <a:spcPct val="0"/>
              </a:spcBef>
              <a:buNone/>
              <a:defRPr lang="en-IN" sz="2999" b="0" kern="1200" dirty="0">
                <a:solidFill>
                  <a:srgbClr val="2E2E38"/>
                </a:solidFill>
                <a:latin typeface="EYInterstate Light" pitchFamily="2" charset="0"/>
                <a:ea typeface="+mj-ea"/>
                <a:cs typeface="Arial"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35958299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505304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0405666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734400-E6F2-40C1-A07F-CD6796DB8CCA}"/>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t="7834" b="7834"/>
          <a:stretch/>
        </p:blipFill>
        <p:spPr>
          <a:xfrm>
            <a:off x="127" y="0"/>
            <a:ext cx="12191746" cy="6858000"/>
          </a:xfrm>
          <a:prstGeom prst="rect">
            <a:avLst/>
          </a:prstGeom>
        </p:spPr>
      </p:pic>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a:xfrm>
            <a:off x="1428184" y="6471244"/>
            <a:ext cx="1190638" cy="180000"/>
          </a:xfrm>
          <a:prstGeom prst="rect">
            <a:avLst/>
          </a:prstGeom>
        </p:spPr>
        <p:txBody>
          <a:bodyPr vert="horz" lIns="0" tIns="0" rIns="0" bIns="0" rtlCol="0" anchor="ctr"/>
          <a:lstStyle>
            <a:defPPr>
              <a:defRPr lang="en-US"/>
            </a:defPPr>
            <a:lvl1pPr marL="0" algn="l" defTabSz="913486" rtl="0" eaLnBrk="1" latinLnBrk="0" hangingPunct="1">
              <a:defRPr lang="en-IN" sz="800" kern="1200" smtClean="0">
                <a:solidFill>
                  <a:schemeClr val="bg1"/>
                </a:solidFill>
                <a:latin typeface="EYInterstate Regular" panose="02000503020000020004" pitchFamily="2" charset="0"/>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a:lstStyle>
          <a:p>
            <a:fld id="{374F916F-D4CA-43FC-8B67-5CAA46441078}" type="datetime3">
              <a:rPr lang="en-US" smtClean="0"/>
              <a:pPr/>
              <a:t>19 November 2024</a:t>
            </a:fld>
            <a:endParaRPr lang="en-IN" dirty="0"/>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a:xfrm>
            <a:off x="3237502" y="6471244"/>
            <a:ext cx="3084493" cy="180000"/>
          </a:xfrm>
          <a:prstGeom prst="rect">
            <a:avLst/>
          </a:prstGeom>
        </p:spPr>
        <p:txBody>
          <a:bodyPr vert="horz" lIns="0" tIns="0" rIns="0" bIns="0" rtlCol="0" anchor="ctr"/>
          <a:lstStyle>
            <a:defPPr>
              <a:defRPr lang="en-US"/>
            </a:defPPr>
            <a:lvl1pPr marL="0" algn="l" defTabSz="913486" rtl="0" eaLnBrk="1" latinLnBrk="0" hangingPunct="1">
              <a:defRPr lang="en-IN" sz="800" kern="1200" dirty="0">
                <a:solidFill>
                  <a:schemeClr val="bg1"/>
                </a:solidFill>
                <a:latin typeface="EYInterstate Regular" panose="02000503020000020004" pitchFamily="2" charset="0"/>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a:lstStyle>
          <a:p>
            <a:r>
              <a:rPr lang="en-US" dirty="0"/>
              <a:t>Presentation title</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a:xfrm>
            <a:off x="616901" y="6471244"/>
            <a:ext cx="662721" cy="180000"/>
          </a:xfrm>
          <a:prstGeom prst="rect">
            <a:avLst/>
          </a:prstGeom>
        </p:spPr>
        <p:txBody>
          <a:bodyPr vert="horz" lIns="0" tIns="0" rIns="0" bIns="0" rtlCol="0" anchor="ctr"/>
          <a:lstStyle>
            <a:defPPr>
              <a:defRPr lang="en-US"/>
            </a:defPPr>
            <a:lvl1pPr marL="0" algn="l" defTabSz="913486" rtl="0" eaLnBrk="1" latinLnBrk="0" hangingPunct="1">
              <a:defRPr lang="en-IN" sz="800" kern="1200" smtClean="0">
                <a:solidFill>
                  <a:schemeClr val="bg1"/>
                </a:solidFill>
                <a:latin typeface="EYInterstate Regular" panose="02000503020000020004" pitchFamily="2" charset="0"/>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96701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DDB76E3-B1F7-4817-AB07-31E842BC24AB}"/>
              </a:ext>
            </a:extLst>
          </p:cNvPr>
          <p:cNvGraphicFramePr>
            <a:graphicFrameLocks noChangeAspect="1"/>
          </p:cNvGraphicFramePr>
          <p:nvPr userDrawn="1">
            <p:custDataLst>
              <p:tags r:id="rId1"/>
            </p:custDataLst>
            <p:extLst>
              <p:ext uri="{D42A27DB-BD31-4B8C-83A1-F6EECF244321}">
                <p14:modId xmlns:p14="http://schemas.microsoft.com/office/powerpoint/2010/main" val="3528499039"/>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DDDB76E3-B1F7-4817-AB07-31E842BC24AB}"/>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56011D9-90D0-4224-8DC0-349925698871}"/>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3"/>
            <a:ext cx="10972800" cy="4834617"/>
          </a:xfrm>
        </p:spPr>
        <p:txBody>
          <a:bodyPr/>
          <a:lstStyle>
            <a:lvl1pPr marL="356260"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998">
                <a:solidFill>
                  <a:schemeClr val="bg1"/>
                </a:solidFill>
                <a:latin typeface="EYInterstate Light" panose="02000506000000020004" pitchFamily="2" charset="0"/>
                <a:sym typeface="EYInterstate Light" panose="02000506000000020004" pitchFamily="2" charset="0"/>
              </a:defRPr>
            </a:lvl1pPr>
            <a:lvl2pPr marL="712519"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798">
                <a:solidFill>
                  <a:schemeClr val="bg1"/>
                </a:solidFill>
                <a:latin typeface="EYInterstate Light" panose="02000506000000020004" pitchFamily="2" charset="0"/>
                <a:sym typeface="EYInterstate Light" panose="02000506000000020004" pitchFamily="2" charset="0"/>
              </a:defRPr>
            </a:lvl2pPr>
            <a:lvl3pPr marL="1068778"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598">
                <a:solidFill>
                  <a:schemeClr val="bg1"/>
                </a:solidFill>
                <a:latin typeface="EYInterstate Light" panose="02000506000000020004" pitchFamily="2" charset="0"/>
                <a:sym typeface="EYInterstate Light" panose="02000506000000020004" pitchFamily="2" charset="0"/>
              </a:defRPr>
            </a:lvl3pPr>
            <a:lvl4pPr marL="1425038"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398">
                <a:solidFill>
                  <a:schemeClr val="bg1"/>
                </a:solidFill>
                <a:latin typeface="EYInterstate Light" panose="02000506000000020004" pitchFamily="2" charset="0"/>
                <a:sym typeface="EYInterstate Light" panose="02000506000000020004" pitchFamily="2" charset="0"/>
              </a:defRPr>
            </a:lvl4pPr>
            <a:lvl5pPr marL="1781297"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198">
                <a:solidFill>
                  <a:schemeClr val="bg1"/>
                </a:solidFill>
                <a:latin typeface="EYInterstate Light" panose="02000506000000020004" pitchFamily="2" charset="0"/>
                <a:sym typeface="EYInterstate Light" panose="02000506000000020004" pitchFamily="2" charset="0"/>
              </a:defRPr>
            </a:lvl5pPr>
          </a:lstStyle>
          <a:p>
            <a:pPr marL="356260" marR="0" lvl="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8"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519" marR="0" lvl="1"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8" b="0" i="0" u="none" strike="noStrike" kern="1200" cap="none" spc="0" normalizeH="0" baseline="0" noProof="0">
                <a:ln>
                  <a:noFill/>
                </a:ln>
                <a:solidFill>
                  <a:prstClr val="white"/>
                </a:solidFill>
                <a:effectLst/>
                <a:uLnTx/>
                <a:uFillTx/>
                <a:latin typeface="Arial"/>
                <a:ea typeface="+mn-ea"/>
                <a:cs typeface="+mn-cs"/>
              </a:rPr>
              <a:t>Second level</a:t>
            </a:r>
          </a:p>
          <a:p>
            <a:pPr marL="1068778" marR="0" lvl="2"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8" b="0" i="0" u="none" strike="noStrike" kern="1200" cap="none" spc="0" normalizeH="0" baseline="0" noProof="0">
                <a:ln>
                  <a:noFill/>
                </a:ln>
                <a:solidFill>
                  <a:prstClr val="white"/>
                </a:solidFill>
                <a:effectLst/>
                <a:uLnTx/>
                <a:uFillTx/>
                <a:latin typeface="Arial"/>
                <a:ea typeface="+mn-ea"/>
                <a:cs typeface="+mn-cs"/>
              </a:rPr>
              <a:t>Third level</a:t>
            </a:r>
          </a:p>
          <a:p>
            <a:pPr marL="1425038" marR="0" lvl="3"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8" b="0" i="0" u="none" strike="noStrike" kern="1200" cap="none" spc="0" normalizeH="0" baseline="0" noProof="0">
                <a:ln>
                  <a:noFill/>
                </a:ln>
                <a:solidFill>
                  <a:prstClr val="white"/>
                </a:solidFill>
                <a:effectLst/>
                <a:uLnTx/>
                <a:uFillTx/>
                <a:latin typeface="Arial"/>
                <a:ea typeface="+mn-ea"/>
                <a:cs typeface="+mn-cs"/>
              </a:rPr>
              <a:t>Fourth level</a:t>
            </a:r>
          </a:p>
          <a:p>
            <a:pPr marL="1781297" marR="0" lvl="4"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8" b="0" i="0" u="none" strike="noStrike" kern="1200" cap="none" spc="0" normalizeH="0" baseline="0" noProof="0">
                <a:ln>
                  <a:noFill/>
                </a:ln>
                <a:solidFill>
                  <a:prstClr val="white"/>
                </a:solidFill>
                <a:effectLst/>
                <a:uLnTx/>
                <a:uFillTx/>
                <a:latin typeface="Arial"/>
                <a:ea typeface="+mn-ea"/>
                <a:cs typeface="+mn-cs"/>
              </a:rPr>
              <a:t>Fifth level</a:t>
            </a:r>
            <a:endParaRPr kumimoji="0" lang="en-GB" sz="1198" b="0" i="0" u="none" strike="noStrike" kern="1200" cap="none" spc="0" normalizeH="0" baseline="0" noProof="0">
              <a:ln>
                <a:noFill/>
              </a:ln>
              <a:solidFill>
                <a:prstClr val="white"/>
              </a:solidFill>
              <a:effectLst/>
              <a:uLnTx/>
              <a:uFillTx/>
              <a:latin typeface="Arial"/>
              <a:ea typeface="+mn-ea"/>
              <a:cs typeface="+mn-cs"/>
            </a:endParaRPr>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26820495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86D477-A95E-4260-9292-71677DB2BC2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flipV="1">
            <a:off x="6348" y="3176"/>
            <a:ext cx="12185653" cy="6858000"/>
          </a:xfrm>
          <a:prstGeom prst="rect">
            <a:avLst/>
          </a:prstGeom>
        </p:spPr>
      </p:pic>
      <p:graphicFrame>
        <p:nvGraphicFramePr>
          <p:cNvPr id="4" name="Object 3" hidden="1">
            <a:extLst>
              <a:ext uri="{FF2B5EF4-FFF2-40B4-BE49-F238E27FC236}">
                <a16:creationId xmlns:a16="http://schemas.microsoft.com/office/drawing/2014/main" id="{98FA4E37-0242-40B6-8AA5-FAB27E3067D2}"/>
              </a:ext>
            </a:extLst>
          </p:cNvPr>
          <p:cNvGraphicFramePr>
            <a:graphicFrameLocks noChangeAspect="1"/>
          </p:cNvGraphicFramePr>
          <p:nvPr userDrawn="1">
            <p:custDataLst>
              <p:tags r:id="rId1"/>
            </p:custDataLst>
            <p:extLst>
              <p:ext uri="{D42A27DB-BD31-4B8C-83A1-F6EECF244321}">
                <p14:modId xmlns:p14="http://schemas.microsoft.com/office/powerpoint/2010/main" val="314645181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4" name="Object 3" hidden="1">
                        <a:extLst>
                          <a:ext uri="{FF2B5EF4-FFF2-40B4-BE49-F238E27FC236}">
                            <a16:creationId xmlns:a16="http://schemas.microsoft.com/office/drawing/2014/main" id="{98FA4E37-0242-40B6-8AA5-FAB27E3067D2}"/>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FC428F5-109C-4E8B-A52A-095AFBACE4E1}"/>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hasCustomPrompt="1"/>
          </p:nvPr>
        </p:nvSpPr>
        <p:spPr>
          <a:xfrm>
            <a:off x="609602" y="294200"/>
            <a:ext cx="10972800" cy="590400"/>
          </a:xfrm>
        </p:spPr>
        <p:txBody>
          <a:bodyPr/>
          <a:lstStyle>
            <a:lvl1pPr>
              <a:defRPr sz="23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706582"/>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grpSp>
        <p:nvGrpSpPr>
          <p:cNvPr id="7" name="Group 4">
            <a:extLst>
              <a:ext uri="{FF2B5EF4-FFF2-40B4-BE49-F238E27FC236}">
                <a16:creationId xmlns:a16="http://schemas.microsoft.com/office/drawing/2014/main" id="{87DBB421-2DEE-46D5-8F99-6BBDA3A24EB0}"/>
              </a:ext>
            </a:extLst>
          </p:cNvPr>
          <p:cNvGrpSpPr>
            <a:grpSpLocks noChangeAspect="1"/>
          </p:cNvGrpSpPr>
          <p:nvPr userDrawn="1"/>
        </p:nvGrpSpPr>
        <p:grpSpPr bwMode="auto">
          <a:xfrm>
            <a:off x="11281251" y="6435459"/>
            <a:ext cx="210380" cy="216000"/>
            <a:chOff x="7110" y="4004"/>
            <a:chExt cx="191" cy="196"/>
          </a:xfrm>
        </p:grpSpPr>
        <p:sp>
          <p:nvSpPr>
            <p:cNvPr id="8" name="Freeform 5">
              <a:extLst>
                <a:ext uri="{FF2B5EF4-FFF2-40B4-BE49-F238E27FC236}">
                  <a16:creationId xmlns:a16="http://schemas.microsoft.com/office/drawing/2014/main" id="{BEDFF543-62DF-4C28-96D8-4240F10CC1CE}"/>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9" name="Freeform 6">
              <a:extLst>
                <a:ext uri="{FF2B5EF4-FFF2-40B4-BE49-F238E27FC236}">
                  <a16:creationId xmlns:a16="http://schemas.microsoft.com/office/drawing/2014/main" id="{8399DEEA-C371-4723-A4EA-1BD1B58FFBF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0" name="Freeform 7">
              <a:extLst>
                <a:ext uri="{FF2B5EF4-FFF2-40B4-BE49-F238E27FC236}">
                  <a16:creationId xmlns:a16="http://schemas.microsoft.com/office/drawing/2014/main" id="{B7669B55-2437-4C83-80A5-36ED70ED488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4359230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A47A7CF-82B8-47BB-9E16-4FD8C0AC2958}"/>
              </a:ext>
            </a:extLst>
          </p:cNvPr>
          <p:cNvGraphicFramePr>
            <a:graphicFrameLocks noChangeAspect="1"/>
          </p:cNvGraphicFramePr>
          <p:nvPr userDrawn="1">
            <p:custDataLst>
              <p:tags r:id="rId1"/>
            </p:custDataLst>
            <p:extLst>
              <p:ext uri="{D42A27DB-BD31-4B8C-83A1-F6EECF244321}">
                <p14:modId xmlns:p14="http://schemas.microsoft.com/office/powerpoint/2010/main" val="417055001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A47A7CF-82B8-47BB-9E16-4FD8C0AC2958}"/>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59F646-1C22-442B-A6BA-1D33B94B8DEB}"/>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3"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1" y="2311404"/>
            <a:ext cx="3578253" cy="1254759"/>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1" y="4236721"/>
            <a:ext cx="3578253" cy="1944160"/>
          </a:xfrm>
        </p:spPr>
        <p:txBody>
          <a:bodyPr numCol="1"/>
          <a:lstStyle>
            <a:lvl1pPr marL="0" indent="0">
              <a:buNone/>
              <a:defRPr sz="1798">
                <a:solidFill>
                  <a:schemeClr val="bg1"/>
                </a:solidFill>
                <a:latin typeface="Georgia" panose="02040502050405020303" pitchFamily="18" charset="0"/>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2"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1725009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491FC-E1C9-ADC4-CCA0-55BA15F5E61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A3ECB6FA-2F9B-94C5-7CE9-20689E940ADF}"/>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21E302CA-8657-D01A-F2C7-36669ABA710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7FA4732-D3AE-2365-83C6-B99A3CF7F7C4}"/>
              </a:ext>
            </a:extLst>
          </p:cNvPr>
          <p:cNvSpPr txBox="1">
            <a:spLocks noGrp="1"/>
          </p:cNvSpPr>
          <p:nvPr>
            <p:ph type="dt" sz="half" idx="7"/>
          </p:nvPr>
        </p:nvSpPr>
        <p:spPr/>
        <p:txBody>
          <a:bodyPr/>
          <a:lstStyle>
            <a:lvl1pPr>
              <a:defRPr/>
            </a:lvl1pPr>
          </a:lstStyle>
          <a:p>
            <a:pPr lvl="0"/>
            <a:fld id="{FCA77C9D-E6E2-48D7-92E9-B191A4E09986}" type="datetime1">
              <a:rPr lang="en-US"/>
              <a:pPr lvl="0"/>
              <a:t>11/19/2024</a:t>
            </a:fld>
            <a:endParaRPr lang="en-US"/>
          </a:p>
        </p:txBody>
      </p:sp>
      <p:sp>
        <p:nvSpPr>
          <p:cNvPr id="6" name="Footer Placeholder 5">
            <a:extLst>
              <a:ext uri="{FF2B5EF4-FFF2-40B4-BE49-F238E27FC236}">
                <a16:creationId xmlns:a16="http://schemas.microsoft.com/office/drawing/2014/main" id="{1D6E515F-BB13-0202-B211-A64775CC93E4}"/>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92A4566-ABC3-4040-E5CC-45A692AE2D5B}"/>
              </a:ext>
            </a:extLst>
          </p:cNvPr>
          <p:cNvSpPr txBox="1">
            <a:spLocks noGrp="1"/>
          </p:cNvSpPr>
          <p:nvPr>
            <p:ph type="sldNum" sz="quarter" idx="8"/>
          </p:nvPr>
        </p:nvSpPr>
        <p:spPr/>
        <p:txBody>
          <a:bodyPr/>
          <a:lstStyle>
            <a:lvl1pPr>
              <a:defRPr/>
            </a:lvl1pPr>
          </a:lstStyle>
          <a:p>
            <a:pPr lvl="0"/>
            <a:fld id="{39486A76-5EAD-4B49-A898-078D1E5C3260}" type="slidenum">
              <a:t>‹#›</a:t>
            </a:fld>
            <a:endParaRPr lang="en-US"/>
          </a:p>
        </p:txBody>
      </p:sp>
    </p:spTree>
    <p:extLst>
      <p:ext uri="{BB962C8B-B14F-4D97-AF65-F5344CB8AC3E}">
        <p14:creationId xmlns:p14="http://schemas.microsoft.com/office/powerpoint/2010/main" val="13474995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FD96527-B243-4E10-8994-83CB670BB4B2}"/>
              </a:ext>
            </a:extLst>
          </p:cNvPr>
          <p:cNvGraphicFramePr>
            <a:graphicFrameLocks noChangeAspect="1"/>
          </p:cNvGraphicFramePr>
          <p:nvPr userDrawn="1">
            <p:custDataLst>
              <p:tags r:id="rId1"/>
            </p:custDataLst>
            <p:extLst>
              <p:ext uri="{D42A27DB-BD31-4B8C-83A1-F6EECF244321}">
                <p14:modId xmlns:p14="http://schemas.microsoft.com/office/powerpoint/2010/main" val="296468536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1FD96527-B243-4E10-8994-83CB670BB4B2}"/>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B2D0CF2-8C5E-48F5-89C1-33BD0643D09E}"/>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 y="2"/>
            <a:ext cx="2383219" cy="6857999"/>
          </a:xfrm>
        </p:spPr>
        <p:txBody>
          <a:bodyPr/>
          <a:lstStyle/>
          <a:p>
            <a:endParaRPr lang="en-IN" dirty="0"/>
          </a:p>
        </p:txBody>
      </p:sp>
      <p:sp>
        <p:nvSpPr>
          <p:cNvPr id="2" name="Title 1"/>
          <p:cNvSpPr>
            <a:spLocks noGrp="1"/>
          </p:cNvSpPr>
          <p:nvPr>
            <p:ph type="title"/>
          </p:nvPr>
        </p:nvSpPr>
        <p:spPr>
          <a:xfrm>
            <a:off x="2693891" y="294200"/>
            <a:ext cx="8887371"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2" y="1137924"/>
            <a:ext cx="2767159" cy="2796151"/>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8556621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4752DE7-3FAD-4956-BBE0-CBAE2B846D3F}"/>
              </a:ext>
            </a:extLst>
          </p:cNvPr>
          <p:cNvGraphicFramePr>
            <a:graphicFrameLocks noChangeAspect="1"/>
          </p:cNvGraphicFramePr>
          <p:nvPr userDrawn="1">
            <p:custDataLst>
              <p:tags r:id="rId1"/>
            </p:custDataLst>
            <p:extLst>
              <p:ext uri="{D42A27DB-BD31-4B8C-83A1-F6EECF244321}">
                <p14:modId xmlns:p14="http://schemas.microsoft.com/office/powerpoint/2010/main" val="274132603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24752DE7-3FAD-4956-BBE0-CBAE2B846D3F}"/>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10C06BA-678F-4E57-8F8C-8BA5A7A79D9C}"/>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spcBef>
                <a:spcPts val="0"/>
              </a:spcBef>
              <a:buNone/>
              <a:defRPr>
                <a:solidFill>
                  <a:schemeClr val="bg1"/>
                </a:solidFill>
              </a:defRPr>
            </a:lvl1pPr>
            <a:lvl2pPr marL="0" indent="0">
              <a:spcBef>
                <a:spcPts val="0"/>
              </a:spcBef>
              <a:buNone/>
              <a:defRPr sz="1798">
                <a:solidFill>
                  <a:schemeClr val="bg1"/>
                </a:solidFill>
              </a:defRPr>
            </a:lvl2pPr>
            <a:lvl3pPr marL="0" indent="0">
              <a:spcBef>
                <a:spcPts val="0"/>
              </a:spcBef>
              <a:buNone/>
              <a:defRPr sz="1598">
                <a:solidFill>
                  <a:schemeClr val="bg1"/>
                </a:solidFill>
              </a:defRPr>
            </a:lvl3pPr>
            <a:lvl4pPr marL="0" indent="0">
              <a:spcBef>
                <a:spcPts val="0"/>
              </a:spcBef>
              <a:buNone/>
              <a:defRPr sz="1398">
                <a:solidFill>
                  <a:schemeClr val="bg1"/>
                </a:solidFill>
              </a:defRPr>
            </a:lvl4pPr>
            <a:lvl5pPr marL="0" indent="0">
              <a:spcBef>
                <a:spcPts val="0"/>
              </a:spcBef>
              <a:buNone/>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1723215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DFD066-BD0B-4B9A-BCF5-1A979E105146}"/>
              </a:ext>
            </a:extLst>
          </p:cNvPr>
          <p:cNvGraphicFramePr>
            <a:graphicFrameLocks noChangeAspect="1"/>
          </p:cNvGraphicFramePr>
          <p:nvPr userDrawn="1">
            <p:custDataLst>
              <p:tags r:id="rId1"/>
            </p:custDataLst>
            <p:extLst>
              <p:ext uri="{D42A27DB-BD31-4B8C-83A1-F6EECF244321}">
                <p14:modId xmlns:p14="http://schemas.microsoft.com/office/powerpoint/2010/main" val="35311051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1DDFD066-BD0B-4B9A-BCF5-1A979E105146}"/>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Tree>
    <p:extLst>
      <p:ext uri="{BB962C8B-B14F-4D97-AF65-F5344CB8AC3E}">
        <p14:creationId xmlns:p14="http://schemas.microsoft.com/office/powerpoint/2010/main" val="22787843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238778-41B0-4A2A-809F-F0C62C5573EB}"/>
              </a:ext>
            </a:extLst>
          </p:cNvPr>
          <p:cNvGraphicFramePr>
            <a:graphicFrameLocks noChangeAspect="1"/>
          </p:cNvGraphicFramePr>
          <p:nvPr userDrawn="1">
            <p:custDataLst>
              <p:tags r:id="rId1"/>
            </p:custDataLst>
            <p:extLst>
              <p:ext uri="{D42A27DB-BD31-4B8C-83A1-F6EECF244321}">
                <p14:modId xmlns:p14="http://schemas.microsoft.com/office/powerpoint/2010/main" val="153247350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E4238778-41B0-4A2A-809F-F0C62C5573EB}"/>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9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598"/>
            </a:lvl1pPr>
          </a:lstStyle>
          <a:p>
            <a:pPr lvl="0"/>
            <a:r>
              <a:rPr lang="en-IN"/>
              <a:t>text</a:t>
            </a:r>
          </a:p>
        </p:txBody>
      </p:sp>
    </p:spTree>
    <p:extLst>
      <p:ext uri="{BB962C8B-B14F-4D97-AF65-F5344CB8AC3E}">
        <p14:creationId xmlns:p14="http://schemas.microsoft.com/office/powerpoint/2010/main" val="22017619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D096E82-75BF-49D9-8A2C-050CC681D102}"/>
              </a:ext>
            </a:extLst>
          </p:cNvPr>
          <p:cNvGraphicFramePr>
            <a:graphicFrameLocks noChangeAspect="1"/>
          </p:cNvGraphicFramePr>
          <p:nvPr userDrawn="1">
            <p:custDataLst>
              <p:tags r:id="rId1"/>
            </p:custDataLst>
            <p:extLst>
              <p:ext uri="{D42A27DB-BD31-4B8C-83A1-F6EECF244321}">
                <p14:modId xmlns:p14="http://schemas.microsoft.com/office/powerpoint/2010/main" val="383885058"/>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FD096E82-75BF-49D9-8A2C-050CC681D102}"/>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577C364-65D1-4448-9474-E6FB88EE28C7}"/>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3"/>
            <a:ext cx="4954924"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9" y="3813288"/>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9" y="4055931"/>
            <a:ext cx="3087667" cy="180000"/>
          </a:xfrm>
        </p:spPr>
        <p:txBody>
          <a:bodyPr/>
          <a:lstStyle>
            <a:lvl1pPr marL="0" indent="0">
              <a:buNone/>
              <a:defRPr sz="1198">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578084"/>
            <a:ext cx="778554"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3"/>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8"/>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40451443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E6134C5-F648-4AF7-9801-96D5081E8622}"/>
              </a:ext>
            </a:extLst>
          </p:cNvPr>
          <p:cNvGraphicFramePr>
            <a:graphicFrameLocks noChangeAspect="1"/>
          </p:cNvGraphicFramePr>
          <p:nvPr userDrawn="1">
            <p:custDataLst>
              <p:tags r:id="rId1"/>
            </p:custDataLst>
            <p:extLst>
              <p:ext uri="{D42A27DB-BD31-4B8C-83A1-F6EECF244321}">
                <p14:modId xmlns:p14="http://schemas.microsoft.com/office/powerpoint/2010/main" val="3288878007"/>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FE6134C5-F648-4AF7-9801-96D5081E8622}"/>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2303163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51" y="0"/>
            <a:ext cx="12185658" cy="6858000"/>
          </a:xfrm>
          <a:prstGeom prst="rect">
            <a:avLst/>
          </a:prstGeom>
        </p:spPr>
      </p:pic>
    </p:spTree>
    <p:extLst>
      <p:ext uri="{BB962C8B-B14F-4D97-AF65-F5344CB8AC3E}">
        <p14:creationId xmlns:p14="http://schemas.microsoft.com/office/powerpoint/2010/main" val="1993638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F2E2661-3E4B-45B0-9D2E-78D25A3AA0C9}"/>
              </a:ext>
            </a:extLst>
          </p:cNvPr>
          <p:cNvGraphicFramePr>
            <a:graphicFrameLocks noChangeAspect="1"/>
          </p:cNvGraphicFramePr>
          <p:nvPr userDrawn="1">
            <p:custDataLst>
              <p:tags r:id="rId1"/>
            </p:custDataLst>
            <p:extLst>
              <p:ext uri="{D42A27DB-BD31-4B8C-83A1-F6EECF244321}">
                <p14:modId xmlns:p14="http://schemas.microsoft.com/office/powerpoint/2010/main" val="3411204781"/>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9F2E2661-3E4B-45B0-9D2E-78D25A3AA0C9}"/>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8" dirty="0" smtClean="0">
                <a:latin typeface="Georgia" panose="02040502050405020303" pitchFamily="18" charset="0"/>
              </a:defRPr>
            </a:lvl1pPr>
          </a:lstStyle>
          <a:p>
            <a:pPr marL="356260" lvl="0" indent="-356260"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8" dirty="0" smtClean="0">
                <a:solidFill>
                  <a:srgbClr val="FFE600"/>
                </a:solidFill>
                <a:latin typeface="+mn-lt"/>
              </a:defRPr>
            </a:lvl1pPr>
          </a:lstStyle>
          <a:p>
            <a:pPr marL="356260" lvl="0" indent="-356260"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8" dirty="0" smtClean="0">
                <a:latin typeface="+mn-lt"/>
              </a:defRPr>
            </a:lvl1pPr>
          </a:lstStyle>
          <a:p>
            <a:pPr marL="356260" lvl="0" indent="-356260"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90"/>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88"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5926399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A9D34CE-7205-4053-A228-E07CA9CDCEF5}"/>
              </a:ext>
            </a:extLst>
          </p:cNvPr>
          <p:cNvGraphicFramePr>
            <a:graphicFrameLocks noChangeAspect="1"/>
          </p:cNvGraphicFramePr>
          <p:nvPr userDrawn="1">
            <p:custDataLst>
              <p:tags r:id="rId1"/>
            </p:custDataLst>
            <p:extLst>
              <p:ext uri="{D42A27DB-BD31-4B8C-83A1-F6EECF244321}">
                <p14:modId xmlns:p14="http://schemas.microsoft.com/office/powerpoint/2010/main" val="241428736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6A9D34CE-7205-4053-A228-E07CA9CDCEF5}"/>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88"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4" y="2526765"/>
            <a:ext cx="5289245" cy="1800000"/>
          </a:xfrm>
        </p:spPr>
        <p:txBody>
          <a:bodyPr lIns="90000" tIns="46800" rIns="90000" bIns="46800"/>
          <a:lstStyle>
            <a:lvl1pPr marL="0" indent="0">
              <a:buNone/>
              <a:defRPr lang="en-US" sz="2798" dirty="0" smtClean="0">
                <a:latin typeface="Georgia" panose="02040502050405020303" pitchFamily="18" charset="0"/>
              </a:defRPr>
            </a:lvl1pPr>
          </a:lstStyle>
          <a:p>
            <a:pPr marL="356260" lvl="0" indent="-356260">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4" y="4632765"/>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chemeClr val="tx2"/>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4" y="4971442"/>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chemeClr val="bg1"/>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37473996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4E5199D-3BA4-4DEF-900F-7E49DF6E1C90}"/>
              </a:ext>
            </a:extLst>
          </p:cNvPr>
          <p:cNvGraphicFramePr>
            <a:graphicFrameLocks noChangeAspect="1"/>
          </p:cNvGraphicFramePr>
          <p:nvPr userDrawn="1">
            <p:custDataLst>
              <p:tags r:id="rId1"/>
            </p:custDataLst>
            <p:extLst>
              <p:ext uri="{D42A27DB-BD31-4B8C-83A1-F6EECF244321}">
                <p14:modId xmlns:p14="http://schemas.microsoft.com/office/powerpoint/2010/main" val="169701764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F4E5199D-3BA4-4DEF-900F-7E49DF6E1C90}"/>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07359F2-FA13-4408-A129-B09FDA3B6326}"/>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buNone/>
              <a:defRPr>
                <a:solidFill>
                  <a:schemeClr val="bg1"/>
                </a:solidFill>
              </a:defRPr>
            </a:lvl1pPr>
            <a:lvl2pPr marL="356260">
              <a:defRPr>
                <a:solidFill>
                  <a:schemeClr val="bg1"/>
                </a:solidFill>
              </a:defRPr>
            </a:lvl2pPr>
            <a:lvl3pPr marL="712519">
              <a:defRPr>
                <a:solidFill>
                  <a:schemeClr val="bg1"/>
                </a:solidFill>
              </a:defRPr>
            </a:lvl3pPr>
            <a:lvl4pPr marL="1068778">
              <a:defRPr>
                <a:solidFill>
                  <a:schemeClr val="bg1"/>
                </a:solidFill>
              </a:defRPr>
            </a:lvl4pPr>
            <a:lvl5pPr marL="1425038">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292127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tags" Target="../tags/tag1.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theme" Target="../theme/theme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image" Target="../media/image3.emf"/><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8" Type="http://schemas.openxmlformats.org/officeDocument/2006/relationships/slideLayout" Target="../slideLayouts/slideLayout39.xml"/><Relationship Id="rId51" Type="http://schemas.openxmlformats.org/officeDocument/2006/relationships/oleObject" Target="../embeddings/oleObject1.bin"/><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1" Type="http://schemas.openxmlformats.org/officeDocument/2006/relationships/slideLayout" Target="../slideLayouts/slideLayout32.xml"/><Relationship Id="rId6"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82.xml"/><Relationship Id="rId7" Type="http://schemas.openxmlformats.org/officeDocument/2006/relationships/theme" Target="../theme/theme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3.emf"/><Relationship Id="rId5" Type="http://schemas.openxmlformats.org/officeDocument/2006/relationships/slideLayout" Target="../slideLayouts/slideLayout84.xml"/><Relationship Id="rId10" Type="http://schemas.openxmlformats.org/officeDocument/2006/relationships/oleObject" Target="../embeddings/oleObject3.bin"/><Relationship Id="rId4" Type="http://schemas.openxmlformats.org/officeDocument/2006/relationships/slideLayout" Target="../slideLayouts/slideLayout83.xml"/><Relationship Id="rId9" Type="http://schemas.openxmlformats.org/officeDocument/2006/relationships/tags" Target="../tags/tag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34" Type="http://schemas.openxmlformats.org/officeDocument/2006/relationships/oleObject" Target="../embeddings/oleObject5.bin"/><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tags" Target="../tags/tag8.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theme" Target="../theme/theme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image" Target="../media/image3.emf"/><Relationship Id="rId8"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F90F74-BFE4-B55D-A239-4DAB93077365}"/>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9CD462B-8386-7F0D-F76F-808F78F3974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1F09D-DB75-D749-331A-C101418475DB}"/>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6018CC87-D523-4F96-8437-0D1BDB024892}" type="datetime1">
              <a:rPr lang="en-US"/>
              <a:pPr lvl="0"/>
              <a:t>11/19/2024</a:t>
            </a:fld>
            <a:endParaRPr lang="en-US"/>
          </a:p>
        </p:txBody>
      </p:sp>
      <p:sp>
        <p:nvSpPr>
          <p:cNvPr id="5" name="Footer Placeholder 4">
            <a:extLst>
              <a:ext uri="{FF2B5EF4-FFF2-40B4-BE49-F238E27FC236}">
                <a16:creationId xmlns:a16="http://schemas.microsoft.com/office/drawing/2014/main" id="{B304A106-1688-E921-642C-0FB93F45E1BB}"/>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00C455F8-57E5-4CD4-1DE7-F6BA101C4A48}"/>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30450DEB-1AF4-4262-AD75-72FDE617F067}"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D3CB0-877B-0351-C6A0-A2F617C2BB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E70BBAA-5CE6-6FF4-6C93-8DBC6BB905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A238AAF-4773-F7F5-2CBA-C41558C846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96B0A3-AFBA-4F50-AD9F-37B6390BBAA7}" type="datetimeFigureOut">
              <a:rPr lang="en-IN" smtClean="0"/>
              <a:t>19-11-2024</a:t>
            </a:fld>
            <a:endParaRPr lang="en-IN"/>
          </a:p>
        </p:txBody>
      </p:sp>
      <p:sp>
        <p:nvSpPr>
          <p:cNvPr id="5" name="Footer Placeholder 4">
            <a:extLst>
              <a:ext uri="{FF2B5EF4-FFF2-40B4-BE49-F238E27FC236}">
                <a16:creationId xmlns:a16="http://schemas.microsoft.com/office/drawing/2014/main" id="{D7A987A3-A797-424A-07F2-19AE722A2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3783D023-9EA7-88A2-E373-465E84467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012E8D-3C67-4DE3-BA57-C9B9334D5F53}" type="slidenum">
              <a:rPr lang="en-IN" smtClean="0"/>
              <a:t>‹#›</a:t>
            </a:fld>
            <a:endParaRPr lang="en-IN"/>
          </a:p>
        </p:txBody>
      </p:sp>
    </p:spTree>
    <p:extLst>
      <p:ext uri="{BB962C8B-B14F-4D97-AF65-F5344CB8AC3E}">
        <p14:creationId xmlns:p14="http://schemas.microsoft.com/office/powerpoint/2010/main" val="260977699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1" name="Group 4">
            <a:extLst>
              <a:ext uri="{FF2B5EF4-FFF2-40B4-BE49-F238E27FC236}">
                <a16:creationId xmlns:a16="http://schemas.microsoft.com/office/drawing/2014/main" id="{1DADF136-FE7B-4712-82C2-74BB9B0782D6}"/>
              </a:ext>
            </a:extLst>
          </p:cNvPr>
          <p:cNvGrpSpPr>
            <a:grpSpLocks noChangeAspect="1"/>
          </p:cNvGrpSpPr>
          <p:nvPr userDrawn="1"/>
        </p:nvGrpSpPr>
        <p:grpSpPr bwMode="auto">
          <a:xfrm>
            <a:off x="11281250" y="6356350"/>
            <a:ext cx="303055" cy="311150"/>
            <a:chOff x="7110" y="4004"/>
            <a:chExt cx="191" cy="196"/>
          </a:xfrm>
        </p:grpSpPr>
        <p:sp>
          <p:nvSpPr>
            <p:cNvPr id="12" name="Freeform 5">
              <a:extLst>
                <a:ext uri="{FF2B5EF4-FFF2-40B4-BE49-F238E27FC236}">
                  <a16:creationId xmlns:a16="http://schemas.microsoft.com/office/drawing/2014/main" id="{64D7419B-F1DF-4C19-922C-3EBD8C0B319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3" name="Freeform 6">
              <a:extLst>
                <a:ext uri="{FF2B5EF4-FFF2-40B4-BE49-F238E27FC236}">
                  <a16:creationId xmlns:a16="http://schemas.microsoft.com/office/drawing/2014/main" id="{2A863B94-D64E-4855-9DAA-5978958B5CD9}"/>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 name="Freeform 7">
              <a:extLst>
                <a:ext uri="{FF2B5EF4-FFF2-40B4-BE49-F238E27FC236}">
                  <a16:creationId xmlns:a16="http://schemas.microsoft.com/office/drawing/2014/main" id="{BFD46C41-2EF7-4391-9B7B-6E41B810673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4" name="Slide Number Placeholder 4">
            <a:extLst>
              <a:ext uri="{FF2B5EF4-FFF2-40B4-BE49-F238E27FC236}">
                <a16:creationId xmlns:a16="http://schemas.microsoft.com/office/drawing/2014/main" id="{54C949B8-F086-409A-B3B2-6F402FCC20FB}"/>
              </a:ext>
            </a:extLst>
          </p:cNvPr>
          <p:cNvSpPr txBox="1">
            <a:spLocks/>
          </p:cNvSpPr>
          <p:nvPr userDrawn="1"/>
        </p:nvSpPr>
        <p:spPr>
          <a:xfrm>
            <a:off x="609283" y="6530236"/>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solidFill>
                  <a:schemeClr val="bg1"/>
                </a:solidFill>
              </a:rPr>
              <a:t>Page </a:t>
            </a:r>
            <a:fld id="{D5B76411-544C-4F9A-8EDE-9EEB2BD21F95}" type="slidenum">
              <a:rPr lang="en-IN" sz="800" smtClean="0">
                <a:solidFill>
                  <a:schemeClr val="bg1"/>
                </a:solidFill>
              </a:rPr>
              <a:t>‹#›</a:t>
            </a:fld>
            <a:endParaRPr sz="800" dirty="0">
              <a:solidFill>
                <a:schemeClr val="bg1"/>
              </a:solidFill>
            </a:endParaRPr>
          </a:p>
        </p:txBody>
      </p:sp>
    </p:spTree>
    <p:extLst>
      <p:ext uri="{BB962C8B-B14F-4D97-AF65-F5344CB8AC3E}">
        <p14:creationId xmlns:p14="http://schemas.microsoft.com/office/powerpoint/2010/main" val="17867090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sldNum="0" hdr="0" dt="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4">
          <p15:clr>
            <a:srgbClr val="F26B43"/>
          </p15:clr>
        </p15:guide>
        <p15:guide id="2" pos="386">
          <p15:clr>
            <a:srgbClr val="F26B43"/>
          </p15:clr>
        </p15:guide>
        <p15:guide id="3" pos="7303">
          <p15:clr>
            <a:srgbClr val="F26B43"/>
          </p15:clr>
        </p15:guide>
        <p15:guide id="4" orient="horz" pos="6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72BFF3F-CC98-4E2E-9D26-EE72A702C827}"/>
              </a:ext>
            </a:extLst>
          </p:cNvPr>
          <p:cNvGraphicFramePr>
            <a:graphicFrameLocks noChangeAspect="1"/>
          </p:cNvGraphicFramePr>
          <p:nvPr userDrawn="1">
            <p:custDataLst>
              <p:tags r:id="rId50"/>
            </p:custDataLst>
            <p:extLst>
              <p:ext uri="{D42A27DB-BD31-4B8C-83A1-F6EECF244321}">
                <p14:modId xmlns:p14="http://schemas.microsoft.com/office/powerpoint/2010/main" val="355306607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51" imgW="395" imgH="394" progId="TCLayout.ActiveDocument.1">
                  <p:embed/>
                </p:oleObj>
              </mc:Choice>
              <mc:Fallback>
                <p:oleObj name="think-cell Slide" r:id="rId51" imgW="395" imgH="394" progId="TCLayout.ActiveDocument.1">
                  <p:embed/>
                  <p:pic>
                    <p:nvPicPr>
                      <p:cNvPr id="5" name="Object 4" hidden="1">
                        <a:extLst>
                          <a:ext uri="{FF2B5EF4-FFF2-40B4-BE49-F238E27FC236}">
                            <a16:creationId xmlns:a16="http://schemas.microsoft.com/office/drawing/2014/main" id="{072BFF3F-CC98-4E2E-9D26-EE72A702C827}"/>
                          </a:ext>
                        </a:extLst>
                      </p:cNvPr>
                      <p:cNvPicPr/>
                      <p:nvPr/>
                    </p:nvPicPr>
                    <p:blipFill>
                      <a:blip r:embed="rId52"/>
                      <a:stretch>
                        <a:fillRect/>
                      </a:stretch>
                    </p:blipFill>
                    <p:spPr>
                      <a:xfrm>
                        <a:off x="1589"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09602"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1"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184" y="6471244"/>
            <a:ext cx="1190638" cy="180000"/>
          </a:xfrm>
          <a:prstGeom prst="rect">
            <a:avLst/>
          </a:prstGeom>
        </p:spPr>
        <p:txBody>
          <a:bodyPr vert="horz" lIns="0" tIns="0" rIns="0" bIns="0" rtlCol="0" anchor="ctr"/>
          <a:lstStyle>
            <a:lvl1pPr marL="0" algn="l" defTabSz="913486" rtl="0" eaLnBrk="1" latinLnBrk="0" hangingPunct="1">
              <a:defRPr lang="en-IN" sz="800" kern="1200" smtClean="0">
                <a:solidFill>
                  <a:schemeClr val="bg1"/>
                </a:solidFill>
                <a:latin typeface="EYInterstate Regular" panose="02000503020000020004" pitchFamily="2" charset="0"/>
                <a:ea typeface="+mn-ea"/>
                <a:cs typeface="+mn-cs"/>
              </a:defRPr>
            </a:lvl1pPr>
          </a:lstStyle>
          <a:p>
            <a:fld id="{CD05BAC6-7084-4B5E-A926-4CA635F89C64}" type="datetime3">
              <a:rPr lang="en-US" smtClean="0"/>
              <a:t>19 November 2024</a:t>
            </a:fld>
            <a:endParaRPr lang="en-IN"/>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7502" y="6471244"/>
            <a:ext cx="3084493" cy="180000"/>
          </a:xfrm>
          <a:prstGeom prst="rect">
            <a:avLst/>
          </a:prstGeom>
        </p:spPr>
        <p:txBody>
          <a:bodyPr vert="horz" lIns="0" tIns="0" rIns="0" bIns="0" rtlCol="0" anchor="ctr"/>
          <a:lstStyle>
            <a:lvl1pPr marL="0" algn="l" defTabSz="913486" rtl="0" eaLnBrk="1" latinLnBrk="0" hangingPunct="1">
              <a:defRPr lang="en-IN" sz="800" kern="1200" dirty="0">
                <a:solidFill>
                  <a:schemeClr val="bg1"/>
                </a:solidFill>
                <a:latin typeface="EYInterstate Regular" panose="02000503020000020004" pitchFamily="2" charset="0"/>
                <a:ea typeface="+mn-ea"/>
                <a:cs typeface="+mn-cs"/>
              </a:defRPr>
            </a:lvl1pPr>
          </a:lstStyle>
          <a:p>
            <a:r>
              <a:rPr lang="en-US"/>
              <a:t>Presentation title</a:t>
            </a:r>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1" y="6471244"/>
            <a:ext cx="662721" cy="180000"/>
          </a:xfrm>
          <a:prstGeom prst="rect">
            <a:avLst/>
          </a:prstGeom>
        </p:spPr>
        <p:txBody>
          <a:bodyPr vert="horz" lIns="0" tIns="0" rIns="0" bIns="0" rtlCol="0" anchor="ctr"/>
          <a:lstStyle>
            <a:lvl1pPr marL="0" algn="l" defTabSz="913486" rtl="0" eaLnBrk="1" latinLnBrk="0" hangingPunct="1">
              <a:defRPr lang="en-IN" sz="800" kern="1200" smtClean="0">
                <a:solidFill>
                  <a:schemeClr val="bg1"/>
                </a:solidFill>
                <a:latin typeface="EYInterstate Regular" panose="02000503020000020004" pitchFamily="2" charset="0"/>
                <a:ea typeface="+mn-ea"/>
                <a:cs typeface="+mn-cs"/>
              </a:defRPr>
            </a:lvl1p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757370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Lst>
  <p:hf hdr="0"/>
  <p:txStyles>
    <p:titleStyle>
      <a:lvl1pPr algn="l" defTabSz="913486" rtl="0" eaLnBrk="1" latinLnBrk="0" hangingPunct="1">
        <a:lnSpc>
          <a:spcPct val="85000"/>
        </a:lnSpc>
        <a:spcBef>
          <a:spcPct val="0"/>
        </a:spcBef>
        <a:buNone/>
        <a:defRPr sz="2398" b="0" kern="1200">
          <a:solidFill>
            <a:schemeClr val="bg1"/>
          </a:solidFill>
          <a:latin typeface="EYInterstate Light" panose="02000506000000020004" pitchFamily="2" charset="0"/>
          <a:ea typeface="+mj-ea"/>
          <a:cs typeface="Arial" pitchFamily="34" charset="0"/>
        </a:defRPr>
      </a:lvl1pPr>
    </p:titleStyle>
    <p:bodyStyle>
      <a:lvl1pPr marL="356260" indent="-356260" algn="l" defTabSz="913486" rtl="0" eaLnBrk="1" latinLnBrk="0" hangingPunct="1">
        <a:spcBef>
          <a:spcPct val="20000"/>
        </a:spcBef>
        <a:buClr>
          <a:schemeClr val="tx2"/>
        </a:buClr>
        <a:buSzPct val="110000"/>
        <a:buFont typeface="EYInterstate Light" panose="02000506000000020004" pitchFamily="2" charset="0"/>
        <a:buChar char="•"/>
        <a:defRPr sz="1998" kern="1200">
          <a:solidFill>
            <a:schemeClr val="bg1"/>
          </a:solidFill>
          <a:latin typeface="EYInterstate Light" panose="02000506000000020004" pitchFamily="2" charset="0"/>
          <a:ea typeface="+mn-ea"/>
          <a:cs typeface="+mn-cs"/>
        </a:defRPr>
      </a:lvl1pPr>
      <a:lvl2pPr marL="712519" indent="-356260" algn="l" defTabSz="913486" rtl="0" eaLnBrk="1" latinLnBrk="0" hangingPunct="1">
        <a:spcBef>
          <a:spcPct val="20000"/>
        </a:spcBef>
        <a:buClr>
          <a:schemeClr val="tx2"/>
        </a:buClr>
        <a:buSzPct val="110000"/>
        <a:buFont typeface="EYInterstate Light" panose="02000506000000020004" pitchFamily="2" charset="0"/>
        <a:buChar char="•"/>
        <a:defRPr sz="1798" kern="1200">
          <a:solidFill>
            <a:schemeClr val="bg1"/>
          </a:solidFill>
          <a:latin typeface="EYInterstate Light" panose="02000506000000020004" pitchFamily="2" charset="0"/>
          <a:ea typeface="+mn-ea"/>
          <a:cs typeface="+mn-cs"/>
        </a:defRPr>
      </a:lvl2pPr>
      <a:lvl3pPr marL="1068778" indent="-356260" algn="l" defTabSz="913486" rtl="0" eaLnBrk="1" latinLnBrk="0" hangingPunct="1">
        <a:spcBef>
          <a:spcPct val="20000"/>
        </a:spcBef>
        <a:buClr>
          <a:schemeClr val="tx2"/>
        </a:buClr>
        <a:buSzPct val="110000"/>
        <a:buFont typeface="EYInterstate Light" panose="02000506000000020004" pitchFamily="2" charset="0"/>
        <a:buChar char="•"/>
        <a:defRPr sz="1598" kern="1200">
          <a:solidFill>
            <a:schemeClr val="bg1"/>
          </a:solidFill>
          <a:latin typeface="EYInterstate Light" panose="02000506000000020004" pitchFamily="2" charset="0"/>
          <a:ea typeface="+mn-ea"/>
          <a:cs typeface="+mn-cs"/>
        </a:defRPr>
      </a:lvl3pPr>
      <a:lvl4pPr marL="1425038" indent="-356260" algn="l" defTabSz="913486" rtl="0" eaLnBrk="1" latinLnBrk="0" hangingPunct="1">
        <a:spcBef>
          <a:spcPct val="20000"/>
        </a:spcBef>
        <a:buClr>
          <a:schemeClr val="tx2"/>
        </a:buClr>
        <a:buSzPct val="110000"/>
        <a:buFont typeface="EYInterstate Light" panose="02000506000000020004" pitchFamily="2" charset="0"/>
        <a:buChar char="•"/>
        <a:defRPr sz="1398" kern="1200">
          <a:solidFill>
            <a:schemeClr val="bg1"/>
          </a:solidFill>
          <a:latin typeface="EYInterstate Light" panose="02000506000000020004" pitchFamily="2" charset="0"/>
          <a:ea typeface="+mn-ea"/>
          <a:cs typeface="+mn-cs"/>
        </a:defRPr>
      </a:lvl4pPr>
      <a:lvl5pPr marL="1781297" indent="-356260" algn="l" defTabSz="913486" rtl="0" eaLnBrk="1" latinLnBrk="0" hangingPunct="1">
        <a:spcBef>
          <a:spcPct val="20000"/>
        </a:spcBef>
        <a:buClr>
          <a:schemeClr val="tx2"/>
        </a:buClr>
        <a:buSzPct val="110000"/>
        <a:buFont typeface="EYInterstate Light" panose="02000506000000020004" pitchFamily="2" charset="0"/>
        <a:buChar char="•"/>
        <a:defRPr sz="1198" kern="1200">
          <a:solidFill>
            <a:schemeClr val="bg1"/>
          </a:solidFill>
          <a:latin typeface="EYInterstate Light" panose="02000506000000020004" pitchFamily="2" charset="0"/>
          <a:ea typeface="+mn-ea"/>
          <a:cs typeface="+mn-cs"/>
        </a:defRPr>
      </a:lvl5pPr>
      <a:lvl6pPr marL="2512086"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68829"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572"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315"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C019E0-2BFC-4B1F-A562-8C6A79232E26}"/>
              </a:ext>
            </a:extLst>
          </p:cNvPr>
          <p:cNvGraphicFramePr>
            <a:graphicFrameLocks noChangeAspect="1"/>
          </p:cNvGraphicFramePr>
          <p:nvPr userDrawn="1">
            <p:custDataLst>
              <p:tags r:id="rId8"/>
            </p:custDataLst>
            <p:extLst>
              <p:ext uri="{D42A27DB-BD31-4B8C-83A1-F6EECF244321}">
                <p14:modId xmlns:p14="http://schemas.microsoft.com/office/powerpoint/2010/main" val="82839949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5" name="Object 4" hidden="1">
                        <a:extLst>
                          <a:ext uri="{FF2B5EF4-FFF2-40B4-BE49-F238E27FC236}">
                            <a16:creationId xmlns:a16="http://schemas.microsoft.com/office/drawing/2014/main" id="{08C019E0-2BFC-4B1F-A562-8C6A79232E26}"/>
                          </a:ext>
                        </a:extLst>
                      </p:cNvPr>
                      <p:cNvPicPr/>
                      <p:nvPr/>
                    </p:nvPicPr>
                    <p:blipFill>
                      <a:blip r:embed="rId11"/>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D2A95FF-35A0-404F-B815-C50B55D324EA}"/>
              </a:ext>
            </a:extLst>
          </p:cNvPr>
          <p:cNvSpPr/>
          <p:nvPr userDrawn="1">
            <p:custDataLst>
              <p:tags r:id="rId9"/>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9"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1" y="1082165"/>
            <a:ext cx="10972800" cy="508368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1250" y="6356350"/>
            <a:ext cx="303055"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23" name="Slide Number Placeholder 4">
            <a:extLst>
              <a:ext uri="{FF2B5EF4-FFF2-40B4-BE49-F238E27FC236}">
                <a16:creationId xmlns:a16="http://schemas.microsoft.com/office/drawing/2014/main" id="{FA0C3EA0-3C85-4236-8D60-88634AF47AD8}"/>
              </a:ext>
            </a:extLst>
          </p:cNvPr>
          <p:cNvSpPr txBox="1">
            <a:spLocks/>
          </p:cNvSpPr>
          <p:nvPr userDrawn="1"/>
        </p:nvSpPr>
        <p:spPr>
          <a:xfrm>
            <a:off x="609283" y="6471244"/>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t>Page </a:t>
            </a:r>
            <a:fld id="{D5B76411-544C-4F9A-8EDE-9EEB2BD21F95}" type="slidenum">
              <a:rPr lang="en-IN" sz="800" smtClean="0"/>
              <a:t>‹#›</a:t>
            </a:fld>
            <a:endParaRPr sz="800" dirty="0"/>
          </a:p>
        </p:txBody>
      </p:sp>
      <p:sp>
        <p:nvSpPr>
          <p:cNvPr id="12" name="Slide Number Placeholder 4">
            <a:extLst>
              <a:ext uri="{FF2B5EF4-FFF2-40B4-BE49-F238E27FC236}">
                <a16:creationId xmlns:a16="http://schemas.microsoft.com/office/drawing/2014/main" id="{4FEA3E14-2E25-4D50-BEA1-754187E23154}"/>
              </a:ext>
            </a:extLst>
          </p:cNvPr>
          <p:cNvSpPr txBox="1">
            <a:spLocks/>
          </p:cNvSpPr>
          <p:nvPr userDrawn="1"/>
        </p:nvSpPr>
        <p:spPr>
          <a:xfrm>
            <a:off x="5095766" y="6471244"/>
            <a:ext cx="2000468" cy="215444"/>
          </a:xfrm>
          <a:prstGeom prst="rect">
            <a:avLst/>
          </a:prstGeom>
        </p:spPr>
        <p:txBody>
          <a:bodyPr wrap="none" lIns="0">
            <a:spAutoFit/>
          </a:bodyPr>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IN" sz="800" dirty="0"/>
              <a:t>Pre read for  enterprise risk assessment</a:t>
            </a:r>
          </a:p>
        </p:txBody>
      </p:sp>
    </p:spTree>
    <p:extLst>
      <p:ext uri="{BB962C8B-B14F-4D97-AF65-F5344CB8AC3E}">
        <p14:creationId xmlns:p14="http://schemas.microsoft.com/office/powerpoint/2010/main" val="57914250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70000"/>
        <a:buFont typeface="Arial" pitchFamily="34"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70000"/>
        <a:buFont typeface="Arial" pitchFamily="34"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70000"/>
        <a:buFont typeface="Arial" pitchFamily="34"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70000"/>
        <a:buFont typeface="Arial" pitchFamily="34"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70000"/>
        <a:buFont typeface="Arial" pitchFamily="34"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305">
          <p15:clr>
            <a:srgbClr val="F26B43"/>
          </p15:clr>
        </p15:guide>
        <p15:guide id="4" orient="horz" pos="674">
          <p15:clr>
            <a:srgbClr val="F26B43"/>
          </p15:clr>
        </p15:guide>
        <p15:guide id="5" orient="horz" pos="38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183B4C2-123C-46CD-9E3B-2B9597066D83}"/>
              </a:ext>
            </a:extLst>
          </p:cNvPr>
          <p:cNvGraphicFramePr>
            <a:graphicFrameLocks noChangeAspect="1"/>
          </p:cNvGraphicFramePr>
          <p:nvPr userDrawn="1">
            <p:custDataLst>
              <p:tags r:id="rId33"/>
            </p:custDataLst>
            <p:extLst>
              <p:ext uri="{D42A27DB-BD31-4B8C-83A1-F6EECF244321}">
                <p14:modId xmlns:p14="http://schemas.microsoft.com/office/powerpoint/2010/main" val="281802447"/>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4" imgW="473" imgH="473" progId="TCLayout.ActiveDocument.1">
                  <p:embed/>
                </p:oleObj>
              </mc:Choice>
              <mc:Fallback>
                <p:oleObj name="think-cell Slide" r:id="rId34" imgW="473" imgH="473" progId="TCLayout.ActiveDocument.1">
                  <p:embed/>
                  <p:pic>
                    <p:nvPicPr>
                      <p:cNvPr id="5" name="Object 4" hidden="1">
                        <a:extLst>
                          <a:ext uri="{FF2B5EF4-FFF2-40B4-BE49-F238E27FC236}">
                            <a16:creationId xmlns:a16="http://schemas.microsoft.com/office/drawing/2014/main" id="{D183B4C2-123C-46CD-9E3B-2B9597066D83}"/>
                          </a:ext>
                        </a:extLst>
                      </p:cNvPr>
                      <p:cNvPicPr/>
                      <p:nvPr/>
                    </p:nvPicPr>
                    <p:blipFill>
                      <a:blip r:embed="rId35"/>
                      <a:stretch>
                        <a:fillRect/>
                      </a:stretch>
                    </p:blipFill>
                    <p:spPr>
                      <a:xfrm>
                        <a:off x="1587" y="1588"/>
                        <a:ext cx="1587" cy="1588"/>
                      </a:xfrm>
                      <a:prstGeom prst="rect">
                        <a:avLst/>
                      </a:prstGeom>
                    </p:spPr>
                  </p:pic>
                </p:oleObj>
              </mc:Fallback>
            </mc:AlternateContent>
          </a:graphicData>
        </a:graphic>
      </p:graphicFrame>
      <p:sp>
        <p:nvSpPr>
          <p:cNvPr id="2" name="Title Placeholder 1"/>
          <p:cNvSpPr>
            <a:spLocks noGrp="1"/>
          </p:cNvSpPr>
          <p:nvPr>
            <p:ph type="title"/>
          </p:nvPr>
        </p:nvSpPr>
        <p:spPr>
          <a:xfrm>
            <a:off x="609602"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4">
            <a:extLst>
              <a:ext uri="{FF2B5EF4-FFF2-40B4-BE49-F238E27FC236}">
                <a16:creationId xmlns:a16="http://schemas.microsoft.com/office/drawing/2014/main" id="{4093714F-0FA2-4BA1-B9F9-9CDFDB009BD4}"/>
              </a:ext>
            </a:extLst>
          </p:cNvPr>
          <p:cNvSpPr txBox="1">
            <a:spLocks/>
          </p:cNvSpPr>
          <p:nvPr userDrawn="1"/>
        </p:nvSpPr>
        <p:spPr>
          <a:xfrm>
            <a:off x="609284" y="6471244"/>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t>Page </a:t>
            </a:r>
            <a:fld id="{D5B76411-544C-4F9A-8EDE-9EEB2BD21F95}" type="slidenum">
              <a:rPr lang="en-IN" sz="800" smtClean="0"/>
              <a:t>‹#›</a:t>
            </a:fld>
            <a:endParaRPr sz="800"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1"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23586709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Lst>
  <p:hf hdr="0" dt="0"/>
  <p:txStyles>
    <p:titleStyle>
      <a:lvl1pPr algn="l" defTabSz="913486" rtl="0" eaLnBrk="1" latinLnBrk="0" hangingPunct="1">
        <a:lnSpc>
          <a:spcPct val="85000"/>
        </a:lnSpc>
        <a:spcBef>
          <a:spcPct val="0"/>
        </a:spcBef>
        <a:buNone/>
        <a:defRPr sz="2398" b="0" kern="1200">
          <a:solidFill>
            <a:schemeClr val="bg1"/>
          </a:solidFill>
          <a:latin typeface="EYInterstate Light" panose="02000506000000020004" pitchFamily="2" charset="0"/>
          <a:ea typeface="+mj-ea"/>
          <a:cs typeface="Arial" pitchFamily="34" charset="0"/>
        </a:defRPr>
      </a:lvl1pPr>
    </p:titleStyle>
    <p:bodyStyle>
      <a:lvl1pPr marL="356260" indent="-356260" algn="l" defTabSz="913486" rtl="0" eaLnBrk="1" latinLnBrk="0" hangingPunct="1">
        <a:spcBef>
          <a:spcPct val="20000"/>
        </a:spcBef>
        <a:buClr>
          <a:schemeClr val="tx2"/>
        </a:buClr>
        <a:buSzPct val="70000"/>
        <a:buFont typeface="Arial" pitchFamily="34" charset="0"/>
        <a:buChar char="►"/>
        <a:defRPr sz="1998" kern="1200">
          <a:solidFill>
            <a:schemeClr val="bg1"/>
          </a:solidFill>
          <a:latin typeface="EYInterstate Light" panose="02000506000000020004" pitchFamily="2" charset="0"/>
          <a:ea typeface="+mn-ea"/>
          <a:cs typeface="+mn-cs"/>
        </a:defRPr>
      </a:lvl1pPr>
      <a:lvl2pPr marL="712519" indent="-356260" algn="l" defTabSz="913486" rtl="0" eaLnBrk="1" latinLnBrk="0" hangingPunct="1">
        <a:spcBef>
          <a:spcPct val="20000"/>
        </a:spcBef>
        <a:buClr>
          <a:schemeClr val="tx2"/>
        </a:buClr>
        <a:buSzPct val="70000"/>
        <a:buFont typeface="Arial" pitchFamily="34" charset="0"/>
        <a:buChar char="►"/>
        <a:defRPr sz="1798" kern="1200">
          <a:solidFill>
            <a:schemeClr val="bg1"/>
          </a:solidFill>
          <a:latin typeface="EYInterstate Light" panose="02000506000000020004" pitchFamily="2" charset="0"/>
          <a:ea typeface="+mn-ea"/>
          <a:cs typeface="+mn-cs"/>
        </a:defRPr>
      </a:lvl2pPr>
      <a:lvl3pPr marL="1068778" indent="-356260" algn="l" defTabSz="913486" rtl="0" eaLnBrk="1" latinLnBrk="0" hangingPunct="1">
        <a:spcBef>
          <a:spcPct val="20000"/>
        </a:spcBef>
        <a:buClr>
          <a:schemeClr val="tx2"/>
        </a:buClr>
        <a:buSzPct val="70000"/>
        <a:buFont typeface="Arial" pitchFamily="34" charset="0"/>
        <a:buChar char="►"/>
        <a:defRPr sz="1598" kern="1200">
          <a:solidFill>
            <a:schemeClr val="bg1"/>
          </a:solidFill>
          <a:latin typeface="EYInterstate Light" panose="02000506000000020004" pitchFamily="2" charset="0"/>
          <a:ea typeface="+mn-ea"/>
          <a:cs typeface="+mn-cs"/>
        </a:defRPr>
      </a:lvl3pPr>
      <a:lvl4pPr marL="1425038" indent="-356260" algn="l" defTabSz="913486" rtl="0" eaLnBrk="1" latinLnBrk="0" hangingPunct="1">
        <a:spcBef>
          <a:spcPct val="20000"/>
        </a:spcBef>
        <a:buClr>
          <a:schemeClr val="tx2"/>
        </a:buClr>
        <a:buSzPct val="70000"/>
        <a:buFont typeface="Arial" pitchFamily="34" charset="0"/>
        <a:buChar char="►"/>
        <a:defRPr sz="1398" kern="1200">
          <a:solidFill>
            <a:schemeClr val="bg1"/>
          </a:solidFill>
          <a:latin typeface="EYInterstate Light" panose="02000506000000020004" pitchFamily="2" charset="0"/>
          <a:ea typeface="+mn-ea"/>
          <a:cs typeface="+mn-cs"/>
        </a:defRPr>
      </a:lvl4pPr>
      <a:lvl5pPr marL="1781297" indent="-356260" algn="l" defTabSz="913486" rtl="0" eaLnBrk="1" latinLnBrk="0" hangingPunct="1">
        <a:spcBef>
          <a:spcPct val="20000"/>
        </a:spcBef>
        <a:buClr>
          <a:schemeClr val="tx2"/>
        </a:buClr>
        <a:buSzPct val="70000"/>
        <a:buFont typeface="Arial" pitchFamily="34" charset="0"/>
        <a:buChar char="►"/>
        <a:defRPr sz="1198" kern="1200">
          <a:solidFill>
            <a:schemeClr val="bg1"/>
          </a:solidFill>
          <a:latin typeface="EYInterstate Light" panose="02000506000000020004" pitchFamily="2" charset="0"/>
          <a:ea typeface="+mn-ea"/>
          <a:cs typeface="+mn-cs"/>
        </a:defRPr>
      </a:lvl5pPr>
      <a:lvl6pPr marL="2512086"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68829"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572"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315"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2">
          <p15:clr>
            <a:srgbClr val="F26B43"/>
          </p15:clr>
        </p15:guide>
        <p15:guide id="3" pos="386">
          <p15:clr>
            <a:srgbClr val="F26B43"/>
          </p15:clr>
        </p15:guide>
        <p15:guide id="4" pos="7298">
          <p15:clr>
            <a:srgbClr val="F26B43"/>
          </p15:clr>
        </p15:guide>
        <p15:guide id="5" orient="horz" pos="3840">
          <p15:clr>
            <a:srgbClr val="F26B43"/>
          </p15:clr>
        </p15:guide>
        <p15:guide id="6" orient="horz" pos="7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22" name="Slide Number Placeholder 4">
            <a:extLst>
              <a:ext uri="{FF2B5EF4-FFF2-40B4-BE49-F238E27FC236}">
                <a16:creationId xmlns:a16="http://schemas.microsoft.com/office/drawing/2014/main" id="{4093714F-0FA2-4BA1-B9F9-9CDFDB009BD4}"/>
              </a:ext>
            </a:extLst>
          </p:cNvPr>
          <p:cNvSpPr txBox="1">
            <a:spLocks/>
          </p:cNvSpPr>
          <p:nvPr userDrawn="1"/>
        </p:nvSpPr>
        <p:spPr>
          <a:xfrm>
            <a:off x="609283" y="6471244"/>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t>Page </a:t>
            </a:r>
            <a:fld id="{D5B76411-544C-4F9A-8EDE-9EEB2BD21F95}" type="slidenum">
              <a:rPr lang="en-IN" sz="800" smtClean="0"/>
              <a:t>‹#›</a:t>
            </a:fld>
            <a:endParaRPr sz="800" dirty="0"/>
          </a:p>
        </p:txBody>
      </p:sp>
    </p:spTree>
    <p:extLst>
      <p:ext uri="{BB962C8B-B14F-4D97-AF65-F5344CB8AC3E}">
        <p14:creationId xmlns:p14="http://schemas.microsoft.com/office/powerpoint/2010/main" val="296696271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70000"/>
        <a:buFont typeface="Arial" pitchFamily="34"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70000"/>
        <a:buFont typeface="Arial" pitchFamily="34"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70000"/>
        <a:buFont typeface="Arial" pitchFamily="34"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70000"/>
        <a:buFont typeface="Arial" pitchFamily="34"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70000"/>
        <a:buFont typeface="Arial" pitchFamily="34"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name="Slide1813">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6A3B843B-86B8-AE0E-CCE8-0BCD3A6510CE}"/>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4" name="Title 5">
            <a:extLst>
              <a:ext uri="{FF2B5EF4-FFF2-40B4-BE49-F238E27FC236}">
                <a16:creationId xmlns:a16="http://schemas.microsoft.com/office/drawing/2014/main" id="{FFE0B89D-2F99-7A32-8A9E-C38F5A1DD751}"/>
              </a:ext>
            </a:extLst>
          </p:cNvPr>
          <p:cNvSpPr txBox="1">
            <a:spLocks noGrp="1"/>
          </p:cNvSpPr>
          <p:nvPr>
            <p:ph type="title"/>
          </p:nvPr>
        </p:nvSpPr>
        <p:spPr>
          <a:xfrm>
            <a:off x="718169" y="2157261"/>
            <a:ext cx="10755657" cy="2260915"/>
          </a:xfrm>
        </p:spPr>
        <p:txBody>
          <a:bodyPr anchorCtr="1">
            <a:noAutofit/>
          </a:bodyPr>
          <a:lstStyle/>
          <a:p>
            <a:pPr algn="ctr">
              <a:lnSpc>
                <a:spcPct val="100000"/>
              </a:lnSpc>
            </a:pPr>
            <a:r>
              <a:rPr lang="en-IN" dirty="0">
                <a:latin typeface="Arial" panose="020B0604020202020204" pitchFamily="34" charset="0"/>
                <a:cs typeface="Arial" panose="020B0604020202020204" pitchFamily="34" charset="0"/>
              </a:rPr>
              <a:t>Attachment 3: Risk Tolerance and Risk Limit PowerPoint Presentation Template </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2400" b="0" dirty="0">
                <a:latin typeface="Arial" panose="020B0604020202020204" pitchFamily="34" charset="0"/>
                <a:cs typeface="Arial" panose="020B0604020202020204" pitchFamily="34" charset="0"/>
              </a:rPr>
              <a:t>November 2024 | Version 1.0</a:t>
            </a:r>
            <a:endParaRPr lang="en-US" sz="2800" b="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CBDC-29BD-3839-D0F0-24FDB8EC994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Next Steps</a:t>
            </a:r>
          </a:p>
        </p:txBody>
      </p:sp>
      <p:sp>
        <p:nvSpPr>
          <p:cNvPr id="3" name="Text Placeholder 2">
            <a:extLst>
              <a:ext uri="{FF2B5EF4-FFF2-40B4-BE49-F238E27FC236}">
                <a16:creationId xmlns:a16="http://schemas.microsoft.com/office/drawing/2014/main" id="{85153717-A0F2-0931-6F8D-19C7701DF435}"/>
              </a:ext>
            </a:extLst>
          </p:cNvPr>
          <p:cNvSpPr>
            <a:spLocks noGrp="1"/>
          </p:cNvSpPr>
          <p:nvPr>
            <p:ph type="body" idx="4294967295"/>
          </p:nvPr>
        </p:nvSpPr>
        <p:spPr>
          <a:xfrm>
            <a:off x="728127" y="1705877"/>
            <a:ext cx="10755657" cy="4140192"/>
          </a:xfrm>
        </p:spPr>
        <p:txBody>
          <a:bodyPr/>
          <a:lstStyle/>
          <a:p>
            <a:r>
              <a:rPr lang="en-US" dirty="0">
                <a:latin typeface="Arial" panose="020B0604020202020204" pitchFamily="34" charset="0"/>
                <a:cs typeface="Arial" panose="020B0604020202020204" pitchFamily="34" charset="0"/>
              </a:rPr>
              <a:t>Senior leadership to validate and approve risk tolerance and risk limits.</a:t>
            </a:r>
          </a:p>
          <a:p>
            <a:r>
              <a:rPr lang="en-US" dirty="0">
                <a:latin typeface="Arial" panose="020B0604020202020204" pitchFamily="34" charset="0"/>
                <a:cs typeface="Arial" panose="020B0604020202020204" pitchFamily="34" charset="0"/>
              </a:rPr>
              <a:t>ERM committee to integrate risk tolerance and risk limit to prioritizing risks.</a:t>
            </a:r>
          </a:p>
        </p:txBody>
      </p:sp>
    </p:spTree>
    <p:extLst>
      <p:ext uri="{BB962C8B-B14F-4D97-AF65-F5344CB8AC3E}">
        <p14:creationId xmlns:p14="http://schemas.microsoft.com/office/powerpoint/2010/main" val="3803283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7E04-ECC7-2BAD-217B-CC8FA00B258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Agenda</a:t>
            </a:r>
          </a:p>
        </p:txBody>
      </p:sp>
      <p:sp>
        <p:nvSpPr>
          <p:cNvPr id="3" name="Text Placeholder 2">
            <a:extLst>
              <a:ext uri="{FF2B5EF4-FFF2-40B4-BE49-F238E27FC236}">
                <a16:creationId xmlns:a16="http://schemas.microsoft.com/office/drawing/2014/main" id="{2DC74DA0-F296-E194-4C23-1B9FECB9269D}"/>
              </a:ext>
            </a:extLst>
          </p:cNvPr>
          <p:cNvSpPr>
            <a:spLocks noGrp="1"/>
          </p:cNvSpPr>
          <p:nvPr>
            <p:ph type="body" idx="4294967295"/>
          </p:nvPr>
        </p:nvSpPr>
        <p:spPr>
          <a:xfrm>
            <a:off x="728127" y="1705877"/>
            <a:ext cx="10755657" cy="4140192"/>
          </a:xfrm>
        </p:spPr>
        <p:txBody>
          <a:bodyPr/>
          <a:lstStyle/>
          <a:p>
            <a:r>
              <a:rPr lang="en-US" dirty="0">
                <a:latin typeface="Arial" panose="020B0604020202020204" pitchFamily="34" charset="0"/>
                <a:cs typeface="Arial" panose="020B0604020202020204" pitchFamily="34" charset="0"/>
              </a:rPr>
              <a:t>Meeting objectives</a:t>
            </a:r>
          </a:p>
          <a:p>
            <a:r>
              <a:rPr lang="en-US" dirty="0">
                <a:latin typeface="Arial" panose="020B0604020202020204" pitchFamily="34" charset="0"/>
                <a:cs typeface="Arial" panose="020B0604020202020204" pitchFamily="34" charset="0"/>
              </a:rPr>
              <a:t>Background information on risk tolerance and risk limits</a:t>
            </a:r>
          </a:p>
          <a:p>
            <a:r>
              <a:rPr lang="en-US" dirty="0">
                <a:latin typeface="Arial" panose="020B0604020202020204" pitchFamily="34" charset="0"/>
                <a:cs typeface="Arial" panose="020B0604020202020204" pitchFamily="34" charset="0"/>
              </a:rPr>
              <a:t>Summary of [utility name]’s risks</a:t>
            </a:r>
          </a:p>
          <a:p>
            <a:r>
              <a:rPr lang="en-US" dirty="0">
                <a:latin typeface="Arial" panose="020B0604020202020204" pitchFamily="34" charset="0"/>
                <a:cs typeface="Arial" panose="020B0604020202020204" pitchFamily="34" charset="0"/>
              </a:rPr>
              <a:t>Recommended risk tolerance levels</a:t>
            </a:r>
          </a:p>
          <a:p>
            <a:r>
              <a:rPr lang="en-US" dirty="0">
                <a:latin typeface="Arial" panose="020B0604020202020204" pitchFamily="34" charset="0"/>
                <a:cs typeface="Arial" panose="020B0604020202020204" pitchFamily="34" charset="0"/>
              </a:rPr>
              <a:t>Recommended risk limits</a:t>
            </a:r>
          </a:p>
          <a:p>
            <a:r>
              <a:rPr lang="en-US" dirty="0">
                <a:latin typeface="Arial" panose="020B0604020202020204" pitchFamily="34" charset="0"/>
                <a:cs typeface="Arial" panose="020B0604020202020204" pitchFamily="34" charset="0"/>
              </a:rPr>
              <a:t>Next steps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725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7E04-ECC7-2BAD-217B-CC8FA00B258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Meeting Objectives</a:t>
            </a:r>
          </a:p>
        </p:txBody>
      </p:sp>
      <p:sp>
        <p:nvSpPr>
          <p:cNvPr id="3" name="Text Placeholder 2">
            <a:extLst>
              <a:ext uri="{FF2B5EF4-FFF2-40B4-BE49-F238E27FC236}">
                <a16:creationId xmlns:a16="http://schemas.microsoft.com/office/drawing/2014/main" id="{2DC74DA0-F296-E194-4C23-1B9FECB9269D}"/>
              </a:ext>
            </a:extLst>
          </p:cNvPr>
          <p:cNvSpPr>
            <a:spLocks noGrp="1"/>
          </p:cNvSpPr>
          <p:nvPr>
            <p:ph type="body" idx="4294967295"/>
          </p:nvPr>
        </p:nvSpPr>
        <p:spPr>
          <a:xfrm>
            <a:off x="728127" y="1705877"/>
            <a:ext cx="10755657" cy="4140192"/>
          </a:xfrm>
        </p:spPr>
        <p:txBody>
          <a:bodyPr/>
          <a:lstStyle/>
          <a:p>
            <a:r>
              <a:rPr lang="en-US" dirty="0">
                <a:latin typeface="Arial" panose="020B0604020202020204" pitchFamily="34" charset="0"/>
                <a:cs typeface="Arial" panose="020B0604020202020204" pitchFamily="34" charset="0"/>
              </a:rPr>
              <a:t>Understand risk tolerance and risk limits</a:t>
            </a:r>
          </a:p>
          <a:p>
            <a:r>
              <a:rPr lang="en-US" dirty="0">
                <a:latin typeface="Arial" panose="020B0604020202020204" pitchFamily="34" charset="0"/>
                <a:cs typeface="Arial" panose="020B0604020202020204" pitchFamily="34" charset="0"/>
              </a:rPr>
              <a:t>Be informed of [utility name’s] identified risks</a:t>
            </a:r>
          </a:p>
          <a:p>
            <a:r>
              <a:rPr lang="en-US" dirty="0">
                <a:latin typeface="Arial" panose="020B0604020202020204" pitchFamily="34" charset="0"/>
                <a:cs typeface="Arial" panose="020B0604020202020204" pitchFamily="34" charset="0"/>
              </a:rPr>
              <a:t>Review and validate risk tolerance and limits</a:t>
            </a:r>
          </a:p>
          <a:p>
            <a:r>
              <a:rPr lang="en-US" dirty="0">
                <a:latin typeface="Arial" panose="020B0604020202020204" pitchFamily="34" charset="0"/>
                <a:cs typeface="Arial" panose="020B0604020202020204" pitchFamily="34" charset="0"/>
              </a:rPr>
              <a:t>Agree on next steps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270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A967-F82D-19C9-6FC1-80A74144F6C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Risk Tolerance and Risk Limits Definition</a:t>
            </a:r>
          </a:p>
        </p:txBody>
      </p:sp>
      <p:sp>
        <p:nvSpPr>
          <p:cNvPr id="3" name="Text Placeholder 2">
            <a:extLst>
              <a:ext uri="{FF2B5EF4-FFF2-40B4-BE49-F238E27FC236}">
                <a16:creationId xmlns:a16="http://schemas.microsoft.com/office/drawing/2014/main" id="{0088F13B-6191-4237-4AAE-DF49B07B3D2C}"/>
              </a:ext>
            </a:extLst>
          </p:cNvPr>
          <p:cNvSpPr>
            <a:spLocks noGrp="1"/>
          </p:cNvSpPr>
          <p:nvPr>
            <p:ph type="body" idx="4294967295"/>
          </p:nvPr>
        </p:nvSpPr>
        <p:spPr>
          <a:xfrm>
            <a:off x="3280541" y="1764084"/>
            <a:ext cx="8088489" cy="4140192"/>
          </a:xfrm>
        </p:spPr>
        <p:txBody>
          <a:bodyPr>
            <a:normAutofit lnSpcReduction="10000"/>
          </a:bodyPr>
          <a:lstStyle/>
          <a:p>
            <a:pPr marL="0" indent="0">
              <a:buNone/>
            </a:pPr>
            <a:r>
              <a:rPr lang="en-US" b="1" dirty="0">
                <a:latin typeface="Arial" panose="020B0604020202020204" pitchFamily="34" charset="0"/>
                <a:cs typeface="Arial" panose="020B0604020202020204" pitchFamily="34" charset="0"/>
              </a:rPr>
              <a:t>Risk tolerance </a:t>
            </a:r>
            <a:r>
              <a:rPr lang="en-US" dirty="0">
                <a:latin typeface="Arial" panose="020B0604020202020204" pitchFamily="34" charset="0"/>
                <a:cs typeface="Arial" panose="020B0604020202020204" pitchFamily="34" charset="0"/>
              </a:rPr>
              <a:t>is the amount of risk a utility is comfortable taking to achieve its goals. It helps ensure the utility can balance between taking necessary risks and staying safe. </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Risk limits </a:t>
            </a:r>
            <a:r>
              <a:rPr lang="en-US" dirty="0">
                <a:latin typeface="Arial" panose="020B0604020202020204" pitchFamily="34" charset="0"/>
                <a:cs typeface="Arial" panose="020B0604020202020204" pitchFamily="34" charset="0"/>
              </a:rPr>
              <a:t>are the specific guidelines that set the maximum level of risk the utility can take. These limits help keep activities within safe boundaries, preventing too much risk and protecting the utility’s operations and objectives. </a:t>
            </a:r>
          </a:p>
        </p:txBody>
      </p:sp>
      <p:sp>
        <p:nvSpPr>
          <p:cNvPr id="4" name="object 2">
            <a:extLst>
              <a:ext uri="{FF2B5EF4-FFF2-40B4-BE49-F238E27FC236}">
                <a16:creationId xmlns:a16="http://schemas.microsoft.com/office/drawing/2014/main" id="{C01731CD-16D5-98E6-7EF8-4ECCAC57CD12}"/>
              </a:ext>
            </a:extLst>
          </p:cNvPr>
          <p:cNvSpPr/>
          <p:nvPr/>
        </p:nvSpPr>
        <p:spPr>
          <a:xfrm>
            <a:off x="-3616" y="1561132"/>
            <a:ext cx="2100540" cy="4176516"/>
          </a:xfrm>
          <a:custGeom>
            <a:avLst/>
            <a:gdLst/>
            <a:ahLst/>
            <a:cxnLst/>
            <a:rect l="l" t="t" r="r" b="b"/>
            <a:pathLst>
              <a:path w="2334895" h="4642485">
                <a:moveTo>
                  <a:pt x="14516" y="0"/>
                </a:moveTo>
                <a:lnTo>
                  <a:pt x="0" y="736"/>
                </a:lnTo>
                <a:lnTo>
                  <a:pt x="0" y="4641367"/>
                </a:lnTo>
                <a:lnTo>
                  <a:pt x="14516" y="4642104"/>
                </a:lnTo>
                <a:lnTo>
                  <a:pt x="204813" y="4634409"/>
                </a:lnTo>
                <a:lnTo>
                  <a:pt x="390873" y="4611725"/>
                </a:lnTo>
                <a:lnTo>
                  <a:pt x="572100" y="4574648"/>
                </a:lnTo>
                <a:lnTo>
                  <a:pt x="747896" y="4523775"/>
                </a:lnTo>
                <a:lnTo>
                  <a:pt x="917664" y="4459705"/>
                </a:lnTo>
                <a:lnTo>
                  <a:pt x="1080806" y="4383033"/>
                </a:lnTo>
                <a:lnTo>
                  <a:pt x="1236727" y="4294358"/>
                </a:lnTo>
                <a:lnTo>
                  <a:pt x="1384828" y="4194277"/>
                </a:lnTo>
                <a:lnTo>
                  <a:pt x="1524512" y="4083387"/>
                </a:lnTo>
                <a:lnTo>
                  <a:pt x="1655183" y="3962285"/>
                </a:lnTo>
                <a:lnTo>
                  <a:pt x="1776242" y="3831570"/>
                </a:lnTo>
                <a:lnTo>
                  <a:pt x="1887094" y="3691837"/>
                </a:lnTo>
                <a:lnTo>
                  <a:pt x="1987141" y="3543685"/>
                </a:lnTo>
                <a:lnTo>
                  <a:pt x="2075786" y="3387711"/>
                </a:lnTo>
                <a:lnTo>
                  <a:pt x="2152431" y="3224512"/>
                </a:lnTo>
                <a:lnTo>
                  <a:pt x="2216480" y="3054686"/>
                </a:lnTo>
                <a:lnTo>
                  <a:pt x="2267335" y="2878829"/>
                </a:lnTo>
                <a:lnTo>
                  <a:pt x="2304399" y="2697540"/>
                </a:lnTo>
                <a:lnTo>
                  <a:pt x="2327076" y="2511415"/>
                </a:lnTo>
                <a:lnTo>
                  <a:pt x="2334768" y="2321052"/>
                </a:lnTo>
                <a:lnTo>
                  <a:pt x="2327076" y="2130688"/>
                </a:lnTo>
                <a:lnTo>
                  <a:pt x="2304399" y="1944563"/>
                </a:lnTo>
                <a:lnTo>
                  <a:pt x="2267335" y="1763274"/>
                </a:lnTo>
                <a:lnTo>
                  <a:pt x="2216480" y="1587417"/>
                </a:lnTo>
                <a:lnTo>
                  <a:pt x="2152431" y="1417591"/>
                </a:lnTo>
                <a:lnTo>
                  <a:pt x="2075786" y="1254392"/>
                </a:lnTo>
                <a:lnTo>
                  <a:pt x="1987141" y="1098418"/>
                </a:lnTo>
                <a:lnTo>
                  <a:pt x="1887094" y="950266"/>
                </a:lnTo>
                <a:lnTo>
                  <a:pt x="1776242" y="810533"/>
                </a:lnTo>
                <a:lnTo>
                  <a:pt x="1655183" y="679818"/>
                </a:lnTo>
                <a:lnTo>
                  <a:pt x="1524512" y="558716"/>
                </a:lnTo>
                <a:lnTo>
                  <a:pt x="1384828" y="447826"/>
                </a:lnTo>
                <a:lnTo>
                  <a:pt x="1236727" y="347745"/>
                </a:lnTo>
                <a:lnTo>
                  <a:pt x="1080806" y="259070"/>
                </a:lnTo>
                <a:lnTo>
                  <a:pt x="917664" y="182398"/>
                </a:lnTo>
                <a:lnTo>
                  <a:pt x="747896" y="118328"/>
                </a:lnTo>
                <a:lnTo>
                  <a:pt x="572100" y="67455"/>
                </a:lnTo>
                <a:lnTo>
                  <a:pt x="390873" y="30378"/>
                </a:lnTo>
                <a:lnTo>
                  <a:pt x="204813" y="7694"/>
                </a:lnTo>
                <a:lnTo>
                  <a:pt x="14516" y="0"/>
                </a:lnTo>
                <a:close/>
              </a:path>
            </a:pathLst>
          </a:custGeom>
          <a:solidFill>
            <a:srgbClr val="00338D"/>
          </a:solidFill>
        </p:spPr>
        <p:txBody>
          <a:bodyPr wrap="square" lIns="0" tIns="0" rIns="0" bIns="0" rtlCol="0">
            <a:spAutoFit/>
          </a:bodyPr>
          <a:lstStyle/>
          <a:p>
            <a:endParaRPr/>
          </a:p>
        </p:txBody>
      </p:sp>
      <p:sp>
        <p:nvSpPr>
          <p:cNvPr id="5" name="object 3">
            <a:extLst>
              <a:ext uri="{FF2B5EF4-FFF2-40B4-BE49-F238E27FC236}">
                <a16:creationId xmlns:a16="http://schemas.microsoft.com/office/drawing/2014/main" id="{78275080-2C5C-22A1-2AD6-31D7B82B75E5}"/>
              </a:ext>
            </a:extLst>
          </p:cNvPr>
          <p:cNvSpPr/>
          <p:nvPr/>
        </p:nvSpPr>
        <p:spPr>
          <a:xfrm>
            <a:off x="-3609" y="1995749"/>
            <a:ext cx="1667521" cy="3307051"/>
          </a:xfrm>
          <a:custGeom>
            <a:avLst/>
            <a:gdLst/>
            <a:ahLst/>
            <a:cxnLst/>
            <a:rect l="l" t="t" r="r" b="b"/>
            <a:pathLst>
              <a:path w="1853564" h="3676015">
                <a:moveTo>
                  <a:pt x="14516" y="0"/>
                </a:moveTo>
                <a:lnTo>
                  <a:pt x="0" y="736"/>
                </a:lnTo>
                <a:lnTo>
                  <a:pt x="0" y="3675151"/>
                </a:lnTo>
                <a:lnTo>
                  <a:pt x="14516" y="3675888"/>
                </a:lnTo>
                <a:lnTo>
                  <a:pt x="165315" y="3669795"/>
                </a:lnTo>
                <a:lnTo>
                  <a:pt x="312757" y="3651832"/>
                </a:lnTo>
                <a:lnTo>
                  <a:pt x="456368" y="3622472"/>
                </a:lnTo>
                <a:lnTo>
                  <a:pt x="595676" y="3582188"/>
                </a:lnTo>
                <a:lnTo>
                  <a:pt x="730207" y="3531453"/>
                </a:lnTo>
                <a:lnTo>
                  <a:pt x="859489" y="3470740"/>
                </a:lnTo>
                <a:lnTo>
                  <a:pt x="983047" y="3400522"/>
                </a:lnTo>
                <a:lnTo>
                  <a:pt x="1100408" y="3321272"/>
                </a:lnTo>
                <a:lnTo>
                  <a:pt x="1211100" y="3233463"/>
                </a:lnTo>
                <a:lnTo>
                  <a:pt x="1314650" y="3137568"/>
                </a:lnTo>
                <a:lnTo>
                  <a:pt x="1410583" y="3034060"/>
                </a:lnTo>
                <a:lnTo>
                  <a:pt x="1498427" y="2923411"/>
                </a:lnTo>
                <a:lnTo>
                  <a:pt x="1577708" y="2806096"/>
                </a:lnTo>
                <a:lnTo>
                  <a:pt x="1647954" y="2682587"/>
                </a:lnTo>
                <a:lnTo>
                  <a:pt x="1708692" y="2553356"/>
                </a:lnTo>
                <a:lnTo>
                  <a:pt x="1759447" y="2418878"/>
                </a:lnTo>
                <a:lnTo>
                  <a:pt x="1799747" y="2279624"/>
                </a:lnTo>
                <a:lnTo>
                  <a:pt x="1829118" y="2136069"/>
                </a:lnTo>
                <a:lnTo>
                  <a:pt x="1847088" y="1988684"/>
                </a:lnTo>
                <a:lnTo>
                  <a:pt x="1853183" y="1837944"/>
                </a:lnTo>
                <a:lnTo>
                  <a:pt x="1847088" y="1687203"/>
                </a:lnTo>
                <a:lnTo>
                  <a:pt x="1829118" y="1539818"/>
                </a:lnTo>
                <a:lnTo>
                  <a:pt x="1799747" y="1396263"/>
                </a:lnTo>
                <a:lnTo>
                  <a:pt x="1759447" y="1257009"/>
                </a:lnTo>
                <a:lnTo>
                  <a:pt x="1708692" y="1122531"/>
                </a:lnTo>
                <a:lnTo>
                  <a:pt x="1647954" y="993300"/>
                </a:lnTo>
                <a:lnTo>
                  <a:pt x="1577708" y="869791"/>
                </a:lnTo>
                <a:lnTo>
                  <a:pt x="1498427" y="752476"/>
                </a:lnTo>
                <a:lnTo>
                  <a:pt x="1410583" y="641827"/>
                </a:lnTo>
                <a:lnTo>
                  <a:pt x="1314650" y="538319"/>
                </a:lnTo>
                <a:lnTo>
                  <a:pt x="1211100" y="442424"/>
                </a:lnTo>
                <a:lnTo>
                  <a:pt x="1100408" y="354615"/>
                </a:lnTo>
                <a:lnTo>
                  <a:pt x="983047" y="275365"/>
                </a:lnTo>
                <a:lnTo>
                  <a:pt x="859489" y="205147"/>
                </a:lnTo>
                <a:lnTo>
                  <a:pt x="730207" y="144434"/>
                </a:lnTo>
                <a:lnTo>
                  <a:pt x="595676" y="93699"/>
                </a:lnTo>
                <a:lnTo>
                  <a:pt x="456368" y="53415"/>
                </a:lnTo>
                <a:lnTo>
                  <a:pt x="312757" y="24055"/>
                </a:lnTo>
                <a:lnTo>
                  <a:pt x="165315" y="6092"/>
                </a:lnTo>
                <a:lnTo>
                  <a:pt x="14516" y="0"/>
                </a:lnTo>
                <a:close/>
              </a:path>
            </a:pathLst>
          </a:custGeom>
          <a:solidFill>
            <a:srgbClr val="005EB8"/>
          </a:solidFill>
        </p:spPr>
        <p:txBody>
          <a:bodyPr wrap="square" lIns="0" tIns="0" rIns="0" bIns="0" rtlCol="0">
            <a:spAutoFit/>
          </a:bodyPr>
          <a:lstStyle/>
          <a:p>
            <a:endParaRPr dirty="0"/>
          </a:p>
        </p:txBody>
      </p:sp>
      <p:sp>
        <p:nvSpPr>
          <p:cNvPr id="6" name="object 4">
            <a:extLst>
              <a:ext uri="{FF2B5EF4-FFF2-40B4-BE49-F238E27FC236}">
                <a16:creationId xmlns:a16="http://schemas.microsoft.com/office/drawing/2014/main" id="{0EA0A7FD-EA77-8B65-AC9C-C5D2D7307BEC}"/>
              </a:ext>
            </a:extLst>
          </p:cNvPr>
          <p:cNvSpPr/>
          <p:nvPr/>
        </p:nvSpPr>
        <p:spPr>
          <a:xfrm>
            <a:off x="-3612" y="2426255"/>
            <a:ext cx="1235645" cy="2445013"/>
          </a:xfrm>
          <a:custGeom>
            <a:avLst/>
            <a:gdLst/>
            <a:ahLst/>
            <a:cxnLst/>
            <a:rect l="l" t="t" r="r" b="b"/>
            <a:pathLst>
              <a:path w="1373505" h="2717800">
                <a:moveTo>
                  <a:pt x="14516" y="0"/>
                </a:moveTo>
                <a:lnTo>
                  <a:pt x="0" y="736"/>
                </a:lnTo>
                <a:lnTo>
                  <a:pt x="0" y="2716555"/>
                </a:lnTo>
                <a:lnTo>
                  <a:pt x="14516" y="2717292"/>
                </a:lnTo>
                <a:lnTo>
                  <a:pt x="125943" y="2712788"/>
                </a:lnTo>
                <a:lnTo>
                  <a:pt x="234890" y="2699509"/>
                </a:lnTo>
                <a:lnTo>
                  <a:pt x="341006" y="2677805"/>
                </a:lnTo>
                <a:lnTo>
                  <a:pt x="443942" y="2648026"/>
                </a:lnTo>
                <a:lnTo>
                  <a:pt x="543348" y="2610522"/>
                </a:lnTo>
                <a:lnTo>
                  <a:pt x="638875" y="2565641"/>
                </a:lnTo>
                <a:lnTo>
                  <a:pt x="730174" y="2513734"/>
                </a:lnTo>
                <a:lnTo>
                  <a:pt x="816893" y="2455150"/>
                </a:lnTo>
                <a:lnTo>
                  <a:pt x="898684" y="2390239"/>
                </a:lnTo>
                <a:lnTo>
                  <a:pt x="975198" y="2319351"/>
                </a:lnTo>
                <a:lnTo>
                  <a:pt x="1046083" y="2242836"/>
                </a:lnTo>
                <a:lnTo>
                  <a:pt x="1110992" y="2161042"/>
                </a:lnTo>
                <a:lnTo>
                  <a:pt x="1169574" y="2074320"/>
                </a:lnTo>
                <a:lnTo>
                  <a:pt x="1221479" y="1983019"/>
                </a:lnTo>
                <a:lnTo>
                  <a:pt x="1266358" y="1887490"/>
                </a:lnTo>
                <a:lnTo>
                  <a:pt x="1303861" y="1788081"/>
                </a:lnTo>
                <a:lnTo>
                  <a:pt x="1333639" y="1685142"/>
                </a:lnTo>
                <a:lnTo>
                  <a:pt x="1355342" y="1579024"/>
                </a:lnTo>
                <a:lnTo>
                  <a:pt x="1368620" y="1470075"/>
                </a:lnTo>
                <a:lnTo>
                  <a:pt x="1373124" y="1358646"/>
                </a:lnTo>
                <a:lnTo>
                  <a:pt x="1368620" y="1247216"/>
                </a:lnTo>
                <a:lnTo>
                  <a:pt x="1355342" y="1138267"/>
                </a:lnTo>
                <a:lnTo>
                  <a:pt x="1333639" y="1032149"/>
                </a:lnTo>
                <a:lnTo>
                  <a:pt x="1303861" y="929210"/>
                </a:lnTo>
                <a:lnTo>
                  <a:pt x="1266358" y="829801"/>
                </a:lnTo>
                <a:lnTo>
                  <a:pt x="1221479" y="734272"/>
                </a:lnTo>
                <a:lnTo>
                  <a:pt x="1169574" y="642971"/>
                </a:lnTo>
                <a:lnTo>
                  <a:pt x="1110992" y="556249"/>
                </a:lnTo>
                <a:lnTo>
                  <a:pt x="1046083" y="474455"/>
                </a:lnTo>
                <a:lnTo>
                  <a:pt x="975198" y="397940"/>
                </a:lnTo>
                <a:lnTo>
                  <a:pt x="898684" y="327052"/>
                </a:lnTo>
                <a:lnTo>
                  <a:pt x="816893" y="262141"/>
                </a:lnTo>
                <a:lnTo>
                  <a:pt x="730174" y="203557"/>
                </a:lnTo>
                <a:lnTo>
                  <a:pt x="638875" y="151650"/>
                </a:lnTo>
                <a:lnTo>
                  <a:pt x="543348" y="106769"/>
                </a:lnTo>
                <a:lnTo>
                  <a:pt x="443942" y="69265"/>
                </a:lnTo>
                <a:lnTo>
                  <a:pt x="341006" y="39486"/>
                </a:lnTo>
                <a:lnTo>
                  <a:pt x="234890" y="17782"/>
                </a:lnTo>
                <a:lnTo>
                  <a:pt x="125943" y="4503"/>
                </a:lnTo>
                <a:lnTo>
                  <a:pt x="14516" y="0"/>
                </a:lnTo>
                <a:close/>
              </a:path>
            </a:pathLst>
          </a:custGeom>
          <a:solidFill>
            <a:srgbClr val="0091DA"/>
          </a:solidFill>
        </p:spPr>
        <p:txBody>
          <a:bodyPr wrap="square" lIns="0" tIns="0" rIns="0" bIns="0" rtlCol="0">
            <a:spAutoFit/>
          </a:bodyPr>
          <a:lstStyle/>
          <a:p>
            <a:endParaRPr/>
          </a:p>
        </p:txBody>
      </p:sp>
      <p:sp>
        <p:nvSpPr>
          <p:cNvPr id="7" name="object 5">
            <a:extLst>
              <a:ext uri="{FF2B5EF4-FFF2-40B4-BE49-F238E27FC236}">
                <a16:creationId xmlns:a16="http://schemas.microsoft.com/office/drawing/2014/main" id="{0EA4A246-014B-3926-0C84-9C8BFEC3FA57}"/>
              </a:ext>
            </a:extLst>
          </p:cNvPr>
          <p:cNvSpPr/>
          <p:nvPr/>
        </p:nvSpPr>
        <p:spPr>
          <a:xfrm>
            <a:off x="-3605" y="2823855"/>
            <a:ext cx="838044" cy="1650955"/>
          </a:xfrm>
          <a:custGeom>
            <a:avLst/>
            <a:gdLst/>
            <a:ahLst/>
            <a:cxnLst/>
            <a:rect l="l" t="t" r="r" b="b"/>
            <a:pathLst>
              <a:path w="931544" h="1835150">
                <a:moveTo>
                  <a:pt x="14503" y="0"/>
                </a:moveTo>
                <a:lnTo>
                  <a:pt x="0" y="736"/>
                </a:lnTo>
                <a:lnTo>
                  <a:pt x="0" y="1834159"/>
                </a:lnTo>
                <a:lnTo>
                  <a:pt x="14503" y="1834895"/>
                </a:lnTo>
                <a:lnTo>
                  <a:pt x="89684" y="1831854"/>
                </a:lnTo>
                <a:lnTo>
                  <a:pt x="163191" y="1822888"/>
                </a:lnTo>
                <a:lnTo>
                  <a:pt x="234788" y="1808232"/>
                </a:lnTo>
                <a:lnTo>
                  <a:pt x="304239" y="1788123"/>
                </a:lnTo>
                <a:lnTo>
                  <a:pt x="371310" y="1762798"/>
                </a:lnTo>
                <a:lnTo>
                  <a:pt x="435762" y="1732492"/>
                </a:lnTo>
                <a:lnTo>
                  <a:pt x="497362" y="1697441"/>
                </a:lnTo>
                <a:lnTo>
                  <a:pt x="555872" y="1657881"/>
                </a:lnTo>
                <a:lnTo>
                  <a:pt x="611057" y="1614049"/>
                </a:lnTo>
                <a:lnTo>
                  <a:pt x="662681" y="1566181"/>
                </a:lnTo>
                <a:lnTo>
                  <a:pt x="710508" y="1514513"/>
                </a:lnTo>
                <a:lnTo>
                  <a:pt x="754302" y="1459280"/>
                </a:lnTo>
                <a:lnTo>
                  <a:pt x="793827" y="1400720"/>
                </a:lnTo>
                <a:lnTo>
                  <a:pt x="828848" y="1339067"/>
                </a:lnTo>
                <a:lnTo>
                  <a:pt x="859128" y="1274559"/>
                </a:lnTo>
                <a:lnTo>
                  <a:pt x="884432" y="1207432"/>
                </a:lnTo>
                <a:lnTo>
                  <a:pt x="904523" y="1137921"/>
                </a:lnTo>
                <a:lnTo>
                  <a:pt x="919166" y="1066262"/>
                </a:lnTo>
                <a:lnTo>
                  <a:pt x="928125" y="992692"/>
                </a:lnTo>
                <a:lnTo>
                  <a:pt x="931163" y="917447"/>
                </a:lnTo>
                <a:lnTo>
                  <a:pt x="928125" y="842203"/>
                </a:lnTo>
                <a:lnTo>
                  <a:pt x="919166" y="768633"/>
                </a:lnTo>
                <a:lnTo>
                  <a:pt x="904523" y="696974"/>
                </a:lnTo>
                <a:lnTo>
                  <a:pt x="884432" y="627463"/>
                </a:lnTo>
                <a:lnTo>
                  <a:pt x="859128" y="560336"/>
                </a:lnTo>
                <a:lnTo>
                  <a:pt x="828848" y="495828"/>
                </a:lnTo>
                <a:lnTo>
                  <a:pt x="793827" y="434175"/>
                </a:lnTo>
                <a:lnTo>
                  <a:pt x="754302" y="375615"/>
                </a:lnTo>
                <a:lnTo>
                  <a:pt x="710508" y="320382"/>
                </a:lnTo>
                <a:lnTo>
                  <a:pt x="662681" y="268714"/>
                </a:lnTo>
                <a:lnTo>
                  <a:pt x="611057" y="220846"/>
                </a:lnTo>
                <a:lnTo>
                  <a:pt x="555872" y="177014"/>
                </a:lnTo>
                <a:lnTo>
                  <a:pt x="497362" y="137454"/>
                </a:lnTo>
                <a:lnTo>
                  <a:pt x="435762" y="102403"/>
                </a:lnTo>
                <a:lnTo>
                  <a:pt x="371310" y="72097"/>
                </a:lnTo>
                <a:lnTo>
                  <a:pt x="304239" y="46772"/>
                </a:lnTo>
                <a:lnTo>
                  <a:pt x="234788" y="26663"/>
                </a:lnTo>
                <a:lnTo>
                  <a:pt x="163191" y="12007"/>
                </a:lnTo>
                <a:lnTo>
                  <a:pt x="89684" y="3041"/>
                </a:lnTo>
                <a:lnTo>
                  <a:pt x="14503" y="0"/>
                </a:lnTo>
                <a:close/>
              </a:path>
            </a:pathLst>
          </a:custGeom>
          <a:solidFill>
            <a:srgbClr val="00B0F0"/>
          </a:solidFill>
        </p:spPr>
        <p:txBody>
          <a:bodyPr wrap="square" lIns="0" tIns="0" rIns="0" bIns="0" rtlCol="0">
            <a:spAutoFit/>
          </a:bodyPr>
          <a:lstStyle/>
          <a:p>
            <a:endParaRPr dirty="0"/>
          </a:p>
        </p:txBody>
      </p:sp>
      <p:sp>
        <p:nvSpPr>
          <p:cNvPr id="8" name="object 8">
            <a:extLst>
              <a:ext uri="{FF2B5EF4-FFF2-40B4-BE49-F238E27FC236}">
                <a16:creationId xmlns:a16="http://schemas.microsoft.com/office/drawing/2014/main" id="{2E0086D2-8F57-9492-F94B-D898547D4A72}"/>
              </a:ext>
            </a:extLst>
          </p:cNvPr>
          <p:cNvSpPr/>
          <p:nvPr/>
        </p:nvSpPr>
        <p:spPr>
          <a:xfrm>
            <a:off x="-3607" y="3214600"/>
            <a:ext cx="448443" cy="869464"/>
          </a:xfrm>
          <a:custGeom>
            <a:avLst/>
            <a:gdLst/>
            <a:ahLst/>
            <a:cxnLst/>
            <a:rect l="l" t="t" r="r" b="b"/>
            <a:pathLst>
              <a:path w="498475" h="966470">
                <a:moveTo>
                  <a:pt x="14528" y="0"/>
                </a:moveTo>
                <a:lnTo>
                  <a:pt x="0" y="1460"/>
                </a:lnTo>
                <a:lnTo>
                  <a:pt x="0" y="964755"/>
                </a:lnTo>
                <a:lnTo>
                  <a:pt x="14528" y="966216"/>
                </a:lnTo>
                <a:lnTo>
                  <a:pt x="54209" y="964614"/>
                </a:lnTo>
                <a:lnTo>
                  <a:pt x="93007" y="959892"/>
                </a:lnTo>
                <a:lnTo>
                  <a:pt x="130796" y="952175"/>
                </a:lnTo>
                <a:lnTo>
                  <a:pt x="167453" y="941586"/>
                </a:lnTo>
                <a:lnTo>
                  <a:pt x="236872" y="912292"/>
                </a:lnTo>
                <a:lnTo>
                  <a:pt x="300267" y="873004"/>
                </a:lnTo>
                <a:lnTo>
                  <a:pt x="356641" y="824717"/>
                </a:lnTo>
                <a:lnTo>
                  <a:pt x="404999" y="768425"/>
                </a:lnTo>
                <a:lnTo>
                  <a:pt x="444345" y="705124"/>
                </a:lnTo>
                <a:lnTo>
                  <a:pt x="473682" y="635807"/>
                </a:lnTo>
                <a:lnTo>
                  <a:pt x="484287" y="599204"/>
                </a:lnTo>
                <a:lnTo>
                  <a:pt x="492015" y="561470"/>
                </a:lnTo>
                <a:lnTo>
                  <a:pt x="496744" y="522730"/>
                </a:lnTo>
                <a:lnTo>
                  <a:pt x="498347" y="483108"/>
                </a:lnTo>
                <a:lnTo>
                  <a:pt x="496744" y="443485"/>
                </a:lnTo>
                <a:lnTo>
                  <a:pt x="492015" y="404745"/>
                </a:lnTo>
                <a:lnTo>
                  <a:pt x="484287" y="367011"/>
                </a:lnTo>
                <a:lnTo>
                  <a:pt x="473682" y="330408"/>
                </a:lnTo>
                <a:lnTo>
                  <a:pt x="444345" y="261091"/>
                </a:lnTo>
                <a:lnTo>
                  <a:pt x="404999" y="197790"/>
                </a:lnTo>
                <a:lnTo>
                  <a:pt x="356641" y="141498"/>
                </a:lnTo>
                <a:lnTo>
                  <a:pt x="300267" y="93211"/>
                </a:lnTo>
                <a:lnTo>
                  <a:pt x="236872" y="53923"/>
                </a:lnTo>
                <a:lnTo>
                  <a:pt x="167453" y="24629"/>
                </a:lnTo>
                <a:lnTo>
                  <a:pt x="130796" y="14040"/>
                </a:lnTo>
                <a:lnTo>
                  <a:pt x="93007" y="6323"/>
                </a:lnTo>
                <a:lnTo>
                  <a:pt x="54209" y="1601"/>
                </a:lnTo>
                <a:lnTo>
                  <a:pt x="14528" y="0"/>
                </a:lnTo>
                <a:close/>
              </a:path>
            </a:pathLst>
          </a:custGeom>
          <a:solidFill>
            <a:srgbClr val="483698"/>
          </a:solidFill>
        </p:spPr>
        <p:txBody>
          <a:bodyPr wrap="square" lIns="0" tIns="0" rIns="0" bIns="0" rtlCol="0">
            <a:spAutoFit/>
          </a:bodyPr>
          <a:lstStyle/>
          <a:p>
            <a:endParaRPr/>
          </a:p>
        </p:txBody>
      </p:sp>
      <p:sp>
        <p:nvSpPr>
          <p:cNvPr id="9" name="object 9">
            <a:extLst>
              <a:ext uri="{FF2B5EF4-FFF2-40B4-BE49-F238E27FC236}">
                <a16:creationId xmlns:a16="http://schemas.microsoft.com/office/drawing/2014/main" id="{B99B0BBD-ADF1-9ACE-FE91-E190F3F46E24}"/>
              </a:ext>
            </a:extLst>
          </p:cNvPr>
          <p:cNvSpPr/>
          <p:nvPr/>
        </p:nvSpPr>
        <p:spPr>
          <a:xfrm>
            <a:off x="189705" y="3469688"/>
            <a:ext cx="165667" cy="165667"/>
          </a:xfrm>
          <a:custGeom>
            <a:avLst/>
            <a:gdLst/>
            <a:ahLst/>
            <a:cxnLst/>
            <a:rect l="l" t="t" r="r" b="b"/>
            <a:pathLst>
              <a:path w="184150" h="184150">
                <a:moveTo>
                  <a:pt x="88246" y="0"/>
                </a:moveTo>
                <a:lnTo>
                  <a:pt x="47535" y="11436"/>
                </a:lnTo>
                <a:lnTo>
                  <a:pt x="16924" y="38861"/>
                </a:lnTo>
                <a:lnTo>
                  <a:pt x="1145" y="77542"/>
                </a:lnTo>
                <a:lnTo>
                  <a:pt x="0" y="92118"/>
                </a:lnTo>
                <a:lnTo>
                  <a:pt x="743" y="103848"/>
                </a:lnTo>
                <a:lnTo>
                  <a:pt x="14592" y="141223"/>
                </a:lnTo>
                <a:lnTo>
                  <a:pt x="43816" y="168939"/>
                </a:lnTo>
                <a:lnTo>
                  <a:pt x="85629" y="182915"/>
                </a:lnTo>
                <a:lnTo>
                  <a:pt x="101882" y="183816"/>
                </a:lnTo>
                <a:lnTo>
                  <a:pt x="115461" y="181334"/>
                </a:lnTo>
                <a:lnTo>
                  <a:pt x="150941" y="162574"/>
                </a:lnTo>
                <a:lnTo>
                  <a:pt x="175243" y="129376"/>
                </a:lnTo>
                <a:lnTo>
                  <a:pt x="184132" y="84990"/>
                </a:lnTo>
                <a:lnTo>
                  <a:pt x="181973" y="71042"/>
                </a:lnTo>
                <a:lnTo>
                  <a:pt x="163866" y="34489"/>
                </a:lnTo>
                <a:lnTo>
                  <a:pt x="131331" y="9327"/>
                </a:lnTo>
                <a:lnTo>
                  <a:pt x="88246" y="0"/>
                </a:lnTo>
                <a:close/>
              </a:path>
            </a:pathLst>
          </a:custGeom>
          <a:solidFill>
            <a:srgbClr val="FFFFFF"/>
          </a:solidFill>
        </p:spPr>
        <p:txBody>
          <a:bodyPr wrap="square" lIns="0" tIns="0" rIns="0" bIns="0" rtlCol="0">
            <a:spAutoFit/>
          </a:bodyPr>
          <a:lstStyle/>
          <a:p>
            <a:endParaRPr/>
          </a:p>
        </p:txBody>
      </p:sp>
      <p:sp>
        <p:nvSpPr>
          <p:cNvPr id="10" name="object 10">
            <a:extLst>
              <a:ext uri="{FF2B5EF4-FFF2-40B4-BE49-F238E27FC236}">
                <a16:creationId xmlns:a16="http://schemas.microsoft.com/office/drawing/2014/main" id="{CE5CF2F2-F4D9-74CB-5A8D-E8B55101B034}"/>
              </a:ext>
            </a:extLst>
          </p:cNvPr>
          <p:cNvSpPr/>
          <p:nvPr/>
        </p:nvSpPr>
        <p:spPr>
          <a:xfrm>
            <a:off x="271968" y="3545020"/>
            <a:ext cx="458154" cy="0"/>
          </a:xfrm>
          <a:custGeom>
            <a:avLst/>
            <a:gdLst/>
            <a:ahLst/>
            <a:cxnLst/>
            <a:rect l="l" t="t" r="r" b="b"/>
            <a:pathLst>
              <a:path w="509269">
                <a:moveTo>
                  <a:pt x="508888" y="0"/>
                </a:moveTo>
                <a:lnTo>
                  <a:pt x="0" y="0"/>
                </a:lnTo>
              </a:path>
            </a:pathLst>
          </a:custGeom>
          <a:ln w="12700">
            <a:solidFill>
              <a:srgbClr val="483698"/>
            </a:solidFill>
          </a:ln>
        </p:spPr>
        <p:txBody>
          <a:bodyPr wrap="square" lIns="0" tIns="0" rIns="0" bIns="0" rtlCol="0">
            <a:spAutoFit/>
          </a:bodyPr>
          <a:lstStyle/>
          <a:p>
            <a:endParaRPr/>
          </a:p>
        </p:txBody>
      </p:sp>
      <p:sp>
        <p:nvSpPr>
          <p:cNvPr id="11" name="object 11">
            <a:extLst>
              <a:ext uri="{FF2B5EF4-FFF2-40B4-BE49-F238E27FC236}">
                <a16:creationId xmlns:a16="http://schemas.microsoft.com/office/drawing/2014/main" id="{A2EA92A2-0BDF-2037-1CBA-F369493E358E}"/>
              </a:ext>
            </a:extLst>
          </p:cNvPr>
          <p:cNvSpPr/>
          <p:nvPr/>
        </p:nvSpPr>
        <p:spPr>
          <a:xfrm>
            <a:off x="238161" y="3510896"/>
            <a:ext cx="68552" cy="67980"/>
          </a:xfrm>
          <a:custGeom>
            <a:avLst/>
            <a:gdLst/>
            <a:ahLst/>
            <a:cxnLst/>
            <a:rect l="l" t="t" r="r" b="b"/>
            <a:pathLst>
              <a:path w="76200" h="75564">
                <a:moveTo>
                  <a:pt x="41147" y="0"/>
                </a:moveTo>
                <a:lnTo>
                  <a:pt x="25819" y="2343"/>
                </a:lnTo>
                <a:lnTo>
                  <a:pt x="13422" y="8995"/>
                </a:lnTo>
                <a:lnTo>
                  <a:pt x="4600" y="19058"/>
                </a:lnTo>
                <a:lnTo>
                  <a:pt x="0" y="31630"/>
                </a:lnTo>
                <a:lnTo>
                  <a:pt x="1994" y="47851"/>
                </a:lnTo>
                <a:lnTo>
                  <a:pt x="8055" y="60740"/>
                </a:lnTo>
                <a:lnTo>
                  <a:pt x="17401" y="69967"/>
                </a:lnTo>
                <a:lnTo>
                  <a:pt x="29201" y="75094"/>
                </a:lnTo>
                <a:lnTo>
                  <a:pt x="46001" y="73449"/>
                </a:lnTo>
                <a:lnTo>
                  <a:pt x="59296" y="67847"/>
                </a:lnTo>
                <a:lnTo>
                  <a:pt x="68828" y="59058"/>
                </a:lnTo>
                <a:lnTo>
                  <a:pt x="74341" y="47824"/>
                </a:lnTo>
                <a:lnTo>
                  <a:pt x="75678" y="37935"/>
                </a:lnTo>
                <a:lnTo>
                  <a:pt x="73007" y="23890"/>
                </a:lnTo>
                <a:lnTo>
                  <a:pt x="65676" y="12202"/>
                </a:lnTo>
                <a:lnTo>
                  <a:pt x="54714" y="3896"/>
                </a:lnTo>
                <a:lnTo>
                  <a:pt x="41147" y="0"/>
                </a:lnTo>
                <a:close/>
              </a:path>
            </a:pathLst>
          </a:custGeom>
          <a:solidFill>
            <a:srgbClr val="483698"/>
          </a:solidFill>
        </p:spPr>
        <p:txBody>
          <a:bodyPr wrap="square" lIns="0" tIns="0" rIns="0" bIns="0" rtlCol="0">
            <a:spAutoFit/>
          </a:bodyPr>
          <a:lstStyle/>
          <a:p>
            <a:endParaRPr/>
          </a:p>
        </p:txBody>
      </p:sp>
      <p:sp>
        <p:nvSpPr>
          <p:cNvPr id="12" name="object 12">
            <a:extLst>
              <a:ext uri="{FF2B5EF4-FFF2-40B4-BE49-F238E27FC236}">
                <a16:creationId xmlns:a16="http://schemas.microsoft.com/office/drawing/2014/main" id="{DA828BD1-11BD-175C-6B68-B44BFD5E1D1F}"/>
              </a:ext>
            </a:extLst>
          </p:cNvPr>
          <p:cNvSpPr/>
          <p:nvPr/>
        </p:nvSpPr>
        <p:spPr>
          <a:xfrm>
            <a:off x="729892" y="3545021"/>
            <a:ext cx="78619" cy="1728000"/>
          </a:xfrm>
          <a:custGeom>
            <a:avLst/>
            <a:gdLst/>
            <a:ahLst/>
            <a:cxnLst/>
            <a:rect l="l" t="t" r="r" b="b"/>
            <a:pathLst>
              <a:path h="1626235">
                <a:moveTo>
                  <a:pt x="0" y="1626107"/>
                </a:moveTo>
                <a:lnTo>
                  <a:pt x="0" y="0"/>
                </a:lnTo>
              </a:path>
            </a:pathLst>
          </a:custGeom>
          <a:ln w="9144">
            <a:solidFill>
              <a:srgbClr val="483698"/>
            </a:solidFill>
          </a:ln>
        </p:spPr>
        <p:txBody>
          <a:bodyPr wrap="square" lIns="0" tIns="0" rIns="0" bIns="0" rtlCol="0">
            <a:spAutoFit/>
          </a:bodyPr>
          <a:lstStyle/>
          <a:p>
            <a:endParaRPr/>
          </a:p>
        </p:txBody>
      </p:sp>
      <p:sp>
        <p:nvSpPr>
          <p:cNvPr id="13" name="object 13">
            <a:extLst>
              <a:ext uri="{FF2B5EF4-FFF2-40B4-BE49-F238E27FC236}">
                <a16:creationId xmlns:a16="http://schemas.microsoft.com/office/drawing/2014/main" id="{093F9506-6A34-E2E9-1AFB-698035DFB526}"/>
              </a:ext>
            </a:extLst>
          </p:cNvPr>
          <p:cNvSpPr/>
          <p:nvPr/>
        </p:nvSpPr>
        <p:spPr>
          <a:xfrm>
            <a:off x="1046602" y="3150163"/>
            <a:ext cx="0" cy="1095686"/>
          </a:xfrm>
          <a:custGeom>
            <a:avLst/>
            <a:gdLst/>
            <a:ahLst/>
            <a:cxnLst/>
            <a:rect l="l" t="t" r="r" b="b"/>
            <a:pathLst>
              <a:path h="1217929">
                <a:moveTo>
                  <a:pt x="0" y="1217676"/>
                </a:moveTo>
                <a:lnTo>
                  <a:pt x="0" y="0"/>
                </a:lnTo>
              </a:path>
            </a:pathLst>
          </a:custGeom>
          <a:ln w="9144">
            <a:solidFill>
              <a:srgbClr val="483698"/>
            </a:solidFill>
          </a:ln>
        </p:spPr>
        <p:txBody>
          <a:bodyPr wrap="square" lIns="0" tIns="0" rIns="0" bIns="0" rtlCol="0">
            <a:spAutoFit/>
          </a:bodyPr>
          <a:lstStyle/>
          <a:p>
            <a:endParaRPr/>
          </a:p>
        </p:txBody>
      </p:sp>
      <p:sp>
        <p:nvSpPr>
          <p:cNvPr id="14" name="object 14">
            <a:extLst>
              <a:ext uri="{FF2B5EF4-FFF2-40B4-BE49-F238E27FC236}">
                <a16:creationId xmlns:a16="http://schemas.microsoft.com/office/drawing/2014/main" id="{C3BD6C04-E3AC-4805-97E3-B6EB4CF01130}"/>
              </a:ext>
            </a:extLst>
          </p:cNvPr>
          <p:cNvSpPr/>
          <p:nvPr/>
        </p:nvSpPr>
        <p:spPr>
          <a:xfrm>
            <a:off x="2310697" y="2790951"/>
            <a:ext cx="0" cy="720000"/>
          </a:xfrm>
          <a:custGeom>
            <a:avLst/>
            <a:gdLst/>
            <a:ahLst/>
            <a:cxnLst/>
            <a:rect l="l" t="t" r="r" b="b"/>
            <a:pathLst>
              <a:path h="672464">
                <a:moveTo>
                  <a:pt x="0" y="672185"/>
                </a:moveTo>
                <a:lnTo>
                  <a:pt x="0" y="0"/>
                </a:lnTo>
              </a:path>
            </a:pathLst>
          </a:custGeom>
          <a:ln w="9144">
            <a:solidFill>
              <a:srgbClr val="483698"/>
            </a:solidFill>
          </a:ln>
        </p:spPr>
        <p:txBody>
          <a:bodyPr wrap="square" lIns="0" tIns="0" rIns="0" bIns="0" rtlCol="0">
            <a:spAutoFit/>
          </a:bodyPr>
          <a:lstStyle/>
          <a:p>
            <a:endParaRPr/>
          </a:p>
        </p:txBody>
      </p:sp>
      <p:sp>
        <p:nvSpPr>
          <p:cNvPr id="15" name="object 15">
            <a:extLst>
              <a:ext uri="{FF2B5EF4-FFF2-40B4-BE49-F238E27FC236}">
                <a16:creationId xmlns:a16="http://schemas.microsoft.com/office/drawing/2014/main" id="{1ED42DD3-F1DA-67AE-3826-50F2C12FC1EB}"/>
              </a:ext>
            </a:extLst>
          </p:cNvPr>
          <p:cNvSpPr/>
          <p:nvPr/>
        </p:nvSpPr>
        <p:spPr>
          <a:xfrm>
            <a:off x="2468366" y="2381014"/>
            <a:ext cx="0" cy="254213"/>
          </a:xfrm>
          <a:custGeom>
            <a:avLst/>
            <a:gdLst/>
            <a:ahLst/>
            <a:cxnLst/>
            <a:rect l="l" t="t" r="r" b="b"/>
            <a:pathLst>
              <a:path h="282575">
                <a:moveTo>
                  <a:pt x="0" y="282371"/>
                </a:moveTo>
                <a:lnTo>
                  <a:pt x="0" y="0"/>
                </a:lnTo>
              </a:path>
            </a:pathLst>
          </a:custGeom>
          <a:ln w="9144">
            <a:solidFill>
              <a:srgbClr val="483698"/>
            </a:solidFill>
          </a:ln>
        </p:spPr>
        <p:txBody>
          <a:bodyPr wrap="square" lIns="0" tIns="0" rIns="0" bIns="0" rtlCol="0">
            <a:spAutoFit/>
          </a:bodyPr>
          <a:lstStyle/>
          <a:p>
            <a:endParaRPr/>
          </a:p>
        </p:txBody>
      </p:sp>
      <p:sp>
        <p:nvSpPr>
          <p:cNvPr id="16" name="object 16">
            <a:extLst>
              <a:ext uri="{FF2B5EF4-FFF2-40B4-BE49-F238E27FC236}">
                <a16:creationId xmlns:a16="http://schemas.microsoft.com/office/drawing/2014/main" id="{AA906204-0F3D-48C2-4044-0D7E18529ECD}"/>
              </a:ext>
            </a:extLst>
          </p:cNvPr>
          <p:cNvSpPr/>
          <p:nvPr/>
        </p:nvSpPr>
        <p:spPr>
          <a:xfrm>
            <a:off x="392619" y="3077572"/>
            <a:ext cx="165667" cy="165667"/>
          </a:xfrm>
          <a:custGeom>
            <a:avLst/>
            <a:gdLst/>
            <a:ahLst/>
            <a:cxnLst/>
            <a:rect l="l" t="t" r="r" b="b"/>
            <a:pathLst>
              <a:path w="184150" h="184150">
                <a:moveTo>
                  <a:pt x="88246" y="0"/>
                </a:moveTo>
                <a:lnTo>
                  <a:pt x="47535" y="11436"/>
                </a:lnTo>
                <a:lnTo>
                  <a:pt x="16924" y="38861"/>
                </a:lnTo>
                <a:lnTo>
                  <a:pt x="1145" y="77542"/>
                </a:lnTo>
                <a:lnTo>
                  <a:pt x="0" y="92118"/>
                </a:lnTo>
                <a:lnTo>
                  <a:pt x="743" y="103848"/>
                </a:lnTo>
                <a:lnTo>
                  <a:pt x="14592" y="141223"/>
                </a:lnTo>
                <a:lnTo>
                  <a:pt x="43816" y="168939"/>
                </a:lnTo>
                <a:lnTo>
                  <a:pt x="85629" y="182915"/>
                </a:lnTo>
                <a:lnTo>
                  <a:pt x="101882" y="183816"/>
                </a:lnTo>
                <a:lnTo>
                  <a:pt x="115461" y="181334"/>
                </a:lnTo>
                <a:lnTo>
                  <a:pt x="150941" y="162574"/>
                </a:lnTo>
                <a:lnTo>
                  <a:pt x="175243" y="129376"/>
                </a:lnTo>
                <a:lnTo>
                  <a:pt x="184132" y="84990"/>
                </a:lnTo>
                <a:lnTo>
                  <a:pt x="181973" y="71042"/>
                </a:lnTo>
                <a:lnTo>
                  <a:pt x="163866" y="34489"/>
                </a:lnTo>
                <a:lnTo>
                  <a:pt x="131331" y="9327"/>
                </a:lnTo>
                <a:lnTo>
                  <a:pt x="88246" y="0"/>
                </a:lnTo>
                <a:close/>
              </a:path>
            </a:pathLst>
          </a:custGeom>
          <a:solidFill>
            <a:srgbClr val="FFFFFF"/>
          </a:solidFill>
        </p:spPr>
        <p:txBody>
          <a:bodyPr wrap="square" lIns="0" tIns="0" rIns="0" bIns="0" rtlCol="0">
            <a:spAutoFit/>
          </a:bodyPr>
          <a:lstStyle/>
          <a:p>
            <a:endParaRPr/>
          </a:p>
        </p:txBody>
      </p:sp>
      <p:sp>
        <p:nvSpPr>
          <p:cNvPr id="17" name="object 17">
            <a:extLst>
              <a:ext uri="{FF2B5EF4-FFF2-40B4-BE49-F238E27FC236}">
                <a16:creationId xmlns:a16="http://schemas.microsoft.com/office/drawing/2014/main" id="{C13A144F-0C9B-56ED-9131-A33A39882839}"/>
              </a:ext>
            </a:extLst>
          </p:cNvPr>
          <p:cNvSpPr/>
          <p:nvPr/>
        </p:nvSpPr>
        <p:spPr>
          <a:xfrm>
            <a:off x="474880" y="3152904"/>
            <a:ext cx="571836" cy="0"/>
          </a:xfrm>
          <a:custGeom>
            <a:avLst/>
            <a:gdLst/>
            <a:ahLst/>
            <a:cxnLst/>
            <a:rect l="l" t="t" r="r" b="b"/>
            <a:pathLst>
              <a:path w="635635">
                <a:moveTo>
                  <a:pt x="635254" y="0"/>
                </a:moveTo>
                <a:lnTo>
                  <a:pt x="0" y="0"/>
                </a:lnTo>
              </a:path>
            </a:pathLst>
          </a:custGeom>
          <a:ln w="12700">
            <a:solidFill>
              <a:srgbClr val="483698"/>
            </a:solidFill>
          </a:ln>
        </p:spPr>
        <p:txBody>
          <a:bodyPr wrap="square" lIns="0" tIns="0" rIns="0" bIns="0" rtlCol="0">
            <a:spAutoFit/>
          </a:bodyPr>
          <a:lstStyle/>
          <a:p>
            <a:endParaRPr/>
          </a:p>
        </p:txBody>
      </p:sp>
      <p:sp>
        <p:nvSpPr>
          <p:cNvPr id="18" name="object 18">
            <a:extLst>
              <a:ext uri="{FF2B5EF4-FFF2-40B4-BE49-F238E27FC236}">
                <a16:creationId xmlns:a16="http://schemas.microsoft.com/office/drawing/2014/main" id="{BBD69EC3-3CF9-595A-F04F-15007AFF2EB9}"/>
              </a:ext>
            </a:extLst>
          </p:cNvPr>
          <p:cNvSpPr/>
          <p:nvPr/>
        </p:nvSpPr>
        <p:spPr>
          <a:xfrm>
            <a:off x="441074" y="3118780"/>
            <a:ext cx="68552" cy="67980"/>
          </a:xfrm>
          <a:custGeom>
            <a:avLst/>
            <a:gdLst/>
            <a:ahLst/>
            <a:cxnLst/>
            <a:rect l="l" t="t" r="r" b="b"/>
            <a:pathLst>
              <a:path w="76200" h="75564">
                <a:moveTo>
                  <a:pt x="41147" y="0"/>
                </a:moveTo>
                <a:lnTo>
                  <a:pt x="25819" y="2343"/>
                </a:lnTo>
                <a:lnTo>
                  <a:pt x="13422" y="8995"/>
                </a:lnTo>
                <a:lnTo>
                  <a:pt x="4600" y="19058"/>
                </a:lnTo>
                <a:lnTo>
                  <a:pt x="0" y="31630"/>
                </a:lnTo>
                <a:lnTo>
                  <a:pt x="1994" y="47851"/>
                </a:lnTo>
                <a:lnTo>
                  <a:pt x="8055" y="60740"/>
                </a:lnTo>
                <a:lnTo>
                  <a:pt x="17401" y="69967"/>
                </a:lnTo>
                <a:lnTo>
                  <a:pt x="29201" y="75094"/>
                </a:lnTo>
                <a:lnTo>
                  <a:pt x="46001" y="73449"/>
                </a:lnTo>
                <a:lnTo>
                  <a:pt x="59296" y="67847"/>
                </a:lnTo>
                <a:lnTo>
                  <a:pt x="68828" y="59058"/>
                </a:lnTo>
                <a:lnTo>
                  <a:pt x="74341" y="47824"/>
                </a:lnTo>
                <a:lnTo>
                  <a:pt x="75678" y="37935"/>
                </a:lnTo>
                <a:lnTo>
                  <a:pt x="73007" y="23890"/>
                </a:lnTo>
                <a:lnTo>
                  <a:pt x="65676" y="12202"/>
                </a:lnTo>
                <a:lnTo>
                  <a:pt x="54714" y="3896"/>
                </a:lnTo>
                <a:lnTo>
                  <a:pt x="41147" y="0"/>
                </a:lnTo>
                <a:close/>
              </a:path>
            </a:pathLst>
          </a:custGeom>
          <a:solidFill>
            <a:srgbClr val="483698"/>
          </a:solidFill>
        </p:spPr>
        <p:txBody>
          <a:bodyPr wrap="square" lIns="0" tIns="0" rIns="0" bIns="0" rtlCol="0">
            <a:spAutoFit/>
          </a:bodyPr>
          <a:lstStyle/>
          <a:p>
            <a:endParaRPr/>
          </a:p>
        </p:txBody>
      </p:sp>
      <p:sp>
        <p:nvSpPr>
          <p:cNvPr id="19" name="object 19">
            <a:extLst>
              <a:ext uri="{FF2B5EF4-FFF2-40B4-BE49-F238E27FC236}">
                <a16:creationId xmlns:a16="http://schemas.microsoft.com/office/drawing/2014/main" id="{28A054AC-BF7E-E5E5-20C4-600385E1122B}"/>
              </a:ext>
            </a:extLst>
          </p:cNvPr>
          <p:cNvSpPr/>
          <p:nvPr/>
        </p:nvSpPr>
        <p:spPr>
          <a:xfrm>
            <a:off x="572225" y="2716989"/>
            <a:ext cx="165667" cy="165667"/>
          </a:xfrm>
          <a:custGeom>
            <a:avLst/>
            <a:gdLst/>
            <a:ahLst/>
            <a:cxnLst/>
            <a:rect l="l" t="t" r="r" b="b"/>
            <a:pathLst>
              <a:path w="184150" h="184150">
                <a:moveTo>
                  <a:pt x="88246" y="0"/>
                </a:moveTo>
                <a:lnTo>
                  <a:pt x="47535" y="11436"/>
                </a:lnTo>
                <a:lnTo>
                  <a:pt x="16924" y="38861"/>
                </a:lnTo>
                <a:lnTo>
                  <a:pt x="1145" y="77542"/>
                </a:lnTo>
                <a:lnTo>
                  <a:pt x="0" y="92118"/>
                </a:lnTo>
                <a:lnTo>
                  <a:pt x="743" y="103848"/>
                </a:lnTo>
                <a:lnTo>
                  <a:pt x="14592" y="141223"/>
                </a:lnTo>
                <a:lnTo>
                  <a:pt x="43816" y="168939"/>
                </a:lnTo>
                <a:lnTo>
                  <a:pt x="85629" y="182915"/>
                </a:lnTo>
                <a:lnTo>
                  <a:pt x="101882" y="183816"/>
                </a:lnTo>
                <a:lnTo>
                  <a:pt x="115461" y="181334"/>
                </a:lnTo>
                <a:lnTo>
                  <a:pt x="150941" y="162574"/>
                </a:lnTo>
                <a:lnTo>
                  <a:pt x="175243" y="129376"/>
                </a:lnTo>
                <a:lnTo>
                  <a:pt x="184132" y="84990"/>
                </a:lnTo>
                <a:lnTo>
                  <a:pt x="181973" y="71042"/>
                </a:lnTo>
                <a:lnTo>
                  <a:pt x="163866" y="34489"/>
                </a:lnTo>
                <a:lnTo>
                  <a:pt x="131331" y="9327"/>
                </a:lnTo>
                <a:lnTo>
                  <a:pt x="88246" y="0"/>
                </a:lnTo>
                <a:close/>
              </a:path>
            </a:pathLst>
          </a:custGeom>
          <a:solidFill>
            <a:srgbClr val="FFFFFF"/>
          </a:solidFill>
        </p:spPr>
        <p:txBody>
          <a:bodyPr wrap="square" lIns="0" tIns="0" rIns="0" bIns="0" rtlCol="0">
            <a:spAutoFit/>
          </a:bodyPr>
          <a:lstStyle/>
          <a:p>
            <a:endParaRPr/>
          </a:p>
        </p:txBody>
      </p:sp>
      <p:sp>
        <p:nvSpPr>
          <p:cNvPr id="20" name="object 20">
            <a:extLst>
              <a:ext uri="{FF2B5EF4-FFF2-40B4-BE49-F238E27FC236}">
                <a16:creationId xmlns:a16="http://schemas.microsoft.com/office/drawing/2014/main" id="{C2FD9229-47FE-3AB3-1103-CCAD9B1FAAE5}"/>
              </a:ext>
            </a:extLst>
          </p:cNvPr>
          <p:cNvSpPr/>
          <p:nvPr/>
        </p:nvSpPr>
        <p:spPr>
          <a:xfrm>
            <a:off x="654485" y="2792321"/>
            <a:ext cx="1658381" cy="0"/>
          </a:xfrm>
          <a:custGeom>
            <a:avLst/>
            <a:gdLst/>
            <a:ahLst/>
            <a:cxnLst/>
            <a:rect l="l" t="t" r="r" b="b"/>
            <a:pathLst>
              <a:path w="1843404">
                <a:moveTo>
                  <a:pt x="1842833" y="0"/>
                </a:moveTo>
                <a:lnTo>
                  <a:pt x="0" y="0"/>
                </a:lnTo>
              </a:path>
            </a:pathLst>
          </a:custGeom>
          <a:ln w="12700">
            <a:solidFill>
              <a:srgbClr val="483698"/>
            </a:solidFill>
          </a:ln>
        </p:spPr>
        <p:txBody>
          <a:bodyPr wrap="square" lIns="0" tIns="0" rIns="0" bIns="0" rtlCol="0">
            <a:spAutoFit/>
          </a:bodyPr>
          <a:lstStyle/>
          <a:p>
            <a:endParaRPr/>
          </a:p>
        </p:txBody>
      </p:sp>
      <p:sp>
        <p:nvSpPr>
          <p:cNvPr id="21" name="object 21">
            <a:extLst>
              <a:ext uri="{FF2B5EF4-FFF2-40B4-BE49-F238E27FC236}">
                <a16:creationId xmlns:a16="http://schemas.microsoft.com/office/drawing/2014/main" id="{0564B1A0-3AEE-D1DC-B20B-F6354A166E0D}"/>
              </a:ext>
            </a:extLst>
          </p:cNvPr>
          <p:cNvSpPr/>
          <p:nvPr/>
        </p:nvSpPr>
        <p:spPr>
          <a:xfrm>
            <a:off x="620680" y="2758199"/>
            <a:ext cx="68552" cy="67980"/>
          </a:xfrm>
          <a:custGeom>
            <a:avLst/>
            <a:gdLst/>
            <a:ahLst/>
            <a:cxnLst/>
            <a:rect l="l" t="t" r="r" b="b"/>
            <a:pathLst>
              <a:path w="76200" h="75564">
                <a:moveTo>
                  <a:pt x="41147" y="0"/>
                </a:moveTo>
                <a:lnTo>
                  <a:pt x="25819" y="2343"/>
                </a:lnTo>
                <a:lnTo>
                  <a:pt x="13422" y="8995"/>
                </a:lnTo>
                <a:lnTo>
                  <a:pt x="4600" y="19058"/>
                </a:lnTo>
                <a:lnTo>
                  <a:pt x="0" y="31630"/>
                </a:lnTo>
                <a:lnTo>
                  <a:pt x="1994" y="47851"/>
                </a:lnTo>
                <a:lnTo>
                  <a:pt x="8055" y="60740"/>
                </a:lnTo>
                <a:lnTo>
                  <a:pt x="17401" y="69967"/>
                </a:lnTo>
                <a:lnTo>
                  <a:pt x="29201" y="75094"/>
                </a:lnTo>
                <a:lnTo>
                  <a:pt x="46001" y="73449"/>
                </a:lnTo>
                <a:lnTo>
                  <a:pt x="59296" y="67847"/>
                </a:lnTo>
                <a:lnTo>
                  <a:pt x="68828" y="59058"/>
                </a:lnTo>
                <a:lnTo>
                  <a:pt x="74341" y="47824"/>
                </a:lnTo>
                <a:lnTo>
                  <a:pt x="75678" y="37935"/>
                </a:lnTo>
                <a:lnTo>
                  <a:pt x="73007" y="23890"/>
                </a:lnTo>
                <a:lnTo>
                  <a:pt x="65676" y="12202"/>
                </a:lnTo>
                <a:lnTo>
                  <a:pt x="54714" y="3896"/>
                </a:lnTo>
                <a:lnTo>
                  <a:pt x="41147" y="0"/>
                </a:lnTo>
                <a:close/>
              </a:path>
            </a:pathLst>
          </a:custGeom>
          <a:solidFill>
            <a:srgbClr val="483698"/>
          </a:solidFill>
        </p:spPr>
        <p:txBody>
          <a:bodyPr wrap="square" lIns="0" tIns="0" rIns="0" bIns="0" rtlCol="0">
            <a:spAutoFit/>
          </a:bodyPr>
          <a:lstStyle/>
          <a:p>
            <a:endParaRPr/>
          </a:p>
        </p:txBody>
      </p:sp>
      <p:sp>
        <p:nvSpPr>
          <p:cNvPr id="22" name="object 22">
            <a:extLst>
              <a:ext uri="{FF2B5EF4-FFF2-40B4-BE49-F238E27FC236}">
                <a16:creationId xmlns:a16="http://schemas.microsoft.com/office/drawing/2014/main" id="{2FF0EA2F-AA8B-471C-975A-F1179CD4EB83}"/>
              </a:ext>
            </a:extLst>
          </p:cNvPr>
          <p:cNvSpPr/>
          <p:nvPr/>
        </p:nvSpPr>
        <p:spPr>
          <a:xfrm>
            <a:off x="758686" y="2307028"/>
            <a:ext cx="166238" cy="164524"/>
          </a:xfrm>
          <a:custGeom>
            <a:avLst/>
            <a:gdLst/>
            <a:ahLst/>
            <a:cxnLst/>
            <a:rect l="l" t="t" r="r" b="b"/>
            <a:pathLst>
              <a:path w="184785" h="182880">
                <a:moveTo>
                  <a:pt x="88856" y="0"/>
                </a:moveTo>
                <a:lnTo>
                  <a:pt x="47888" y="11174"/>
                </a:lnTo>
                <a:lnTo>
                  <a:pt x="17056" y="38383"/>
                </a:lnTo>
                <a:lnTo>
                  <a:pt x="1154" y="76868"/>
                </a:lnTo>
                <a:lnTo>
                  <a:pt x="0" y="91380"/>
                </a:lnTo>
                <a:lnTo>
                  <a:pt x="540" y="101318"/>
                </a:lnTo>
                <a:lnTo>
                  <a:pt x="13896" y="139115"/>
                </a:lnTo>
                <a:lnTo>
                  <a:pt x="42855" y="167240"/>
                </a:lnTo>
                <a:lnTo>
                  <a:pt x="84333" y="181509"/>
                </a:lnTo>
                <a:lnTo>
                  <a:pt x="100408" y="182462"/>
                </a:lnTo>
                <a:lnTo>
                  <a:pt x="114200" y="180182"/>
                </a:lnTo>
                <a:lnTo>
                  <a:pt x="150298" y="161889"/>
                </a:lnTo>
                <a:lnTo>
                  <a:pt x="175087" y="129125"/>
                </a:lnTo>
                <a:lnTo>
                  <a:pt x="184207" y="85368"/>
                </a:lnTo>
                <a:lnTo>
                  <a:pt x="182184" y="71386"/>
                </a:lnTo>
                <a:lnTo>
                  <a:pt x="164298" y="34698"/>
                </a:lnTo>
                <a:lnTo>
                  <a:pt x="131837" y="9400"/>
                </a:lnTo>
                <a:lnTo>
                  <a:pt x="88856" y="0"/>
                </a:lnTo>
                <a:close/>
              </a:path>
            </a:pathLst>
          </a:custGeom>
          <a:solidFill>
            <a:srgbClr val="FFFFFF"/>
          </a:solidFill>
        </p:spPr>
        <p:txBody>
          <a:bodyPr wrap="square" lIns="0" tIns="0" rIns="0" bIns="0" rtlCol="0">
            <a:spAutoFit/>
          </a:bodyPr>
          <a:lstStyle/>
          <a:p>
            <a:endParaRPr/>
          </a:p>
        </p:txBody>
      </p:sp>
      <p:sp>
        <p:nvSpPr>
          <p:cNvPr id="23" name="object 23">
            <a:extLst>
              <a:ext uri="{FF2B5EF4-FFF2-40B4-BE49-F238E27FC236}">
                <a16:creationId xmlns:a16="http://schemas.microsoft.com/office/drawing/2014/main" id="{70E26D8E-7619-CA9B-E8D6-84F10FE9EE1A}"/>
              </a:ext>
            </a:extLst>
          </p:cNvPr>
          <p:cNvSpPr/>
          <p:nvPr/>
        </p:nvSpPr>
        <p:spPr>
          <a:xfrm>
            <a:off x="842324" y="2381010"/>
            <a:ext cx="1627532" cy="0"/>
          </a:xfrm>
          <a:custGeom>
            <a:avLst/>
            <a:gdLst/>
            <a:ahLst/>
            <a:cxnLst/>
            <a:rect l="l" t="t" r="r" b="b"/>
            <a:pathLst>
              <a:path w="1809114">
                <a:moveTo>
                  <a:pt x="1808632" y="0"/>
                </a:moveTo>
                <a:lnTo>
                  <a:pt x="0" y="0"/>
                </a:lnTo>
              </a:path>
            </a:pathLst>
          </a:custGeom>
          <a:ln w="12700">
            <a:solidFill>
              <a:srgbClr val="483698"/>
            </a:solidFill>
          </a:ln>
        </p:spPr>
        <p:txBody>
          <a:bodyPr wrap="square" lIns="0" tIns="0" rIns="0" bIns="0" rtlCol="0">
            <a:spAutoFit/>
          </a:bodyPr>
          <a:lstStyle/>
          <a:p>
            <a:endParaRPr/>
          </a:p>
        </p:txBody>
      </p:sp>
      <p:sp>
        <p:nvSpPr>
          <p:cNvPr id="24" name="object 24">
            <a:extLst>
              <a:ext uri="{FF2B5EF4-FFF2-40B4-BE49-F238E27FC236}">
                <a16:creationId xmlns:a16="http://schemas.microsoft.com/office/drawing/2014/main" id="{403083B1-49C4-CFDC-EECD-F50B2EDD0756}"/>
              </a:ext>
            </a:extLst>
          </p:cNvPr>
          <p:cNvSpPr/>
          <p:nvPr/>
        </p:nvSpPr>
        <p:spPr>
          <a:xfrm>
            <a:off x="808512" y="2346888"/>
            <a:ext cx="68552" cy="67980"/>
          </a:xfrm>
          <a:custGeom>
            <a:avLst/>
            <a:gdLst/>
            <a:ahLst/>
            <a:cxnLst/>
            <a:rect l="l" t="t" r="r" b="b"/>
            <a:pathLst>
              <a:path w="76200" h="75564">
                <a:moveTo>
                  <a:pt x="41147" y="0"/>
                </a:moveTo>
                <a:lnTo>
                  <a:pt x="25819" y="2343"/>
                </a:lnTo>
                <a:lnTo>
                  <a:pt x="13422" y="8995"/>
                </a:lnTo>
                <a:lnTo>
                  <a:pt x="4600" y="19058"/>
                </a:lnTo>
                <a:lnTo>
                  <a:pt x="0" y="31630"/>
                </a:lnTo>
                <a:lnTo>
                  <a:pt x="1994" y="47851"/>
                </a:lnTo>
                <a:lnTo>
                  <a:pt x="8055" y="60740"/>
                </a:lnTo>
                <a:lnTo>
                  <a:pt x="17401" y="69967"/>
                </a:lnTo>
                <a:lnTo>
                  <a:pt x="29201" y="75094"/>
                </a:lnTo>
                <a:lnTo>
                  <a:pt x="46001" y="73449"/>
                </a:lnTo>
                <a:lnTo>
                  <a:pt x="59296" y="67847"/>
                </a:lnTo>
                <a:lnTo>
                  <a:pt x="68828" y="59058"/>
                </a:lnTo>
                <a:lnTo>
                  <a:pt x="74341" y="47824"/>
                </a:lnTo>
                <a:lnTo>
                  <a:pt x="75678" y="37935"/>
                </a:lnTo>
                <a:lnTo>
                  <a:pt x="73007" y="23890"/>
                </a:lnTo>
                <a:lnTo>
                  <a:pt x="65676" y="12202"/>
                </a:lnTo>
                <a:lnTo>
                  <a:pt x="54714" y="3896"/>
                </a:lnTo>
                <a:lnTo>
                  <a:pt x="41147" y="0"/>
                </a:lnTo>
                <a:close/>
              </a:path>
            </a:pathLst>
          </a:custGeom>
          <a:solidFill>
            <a:srgbClr val="483698"/>
          </a:solidFill>
        </p:spPr>
        <p:txBody>
          <a:bodyPr wrap="square" lIns="0" tIns="0" rIns="0" bIns="0" rtlCol="0">
            <a:spAutoFit/>
          </a:bodyPr>
          <a:lstStyle/>
          <a:p>
            <a:endParaRPr/>
          </a:p>
        </p:txBody>
      </p:sp>
      <p:sp>
        <p:nvSpPr>
          <p:cNvPr id="25" name="object 25">
            <a:extLst>
              <a:ext uri="{FF2B5EF4-FFF2-40B4-BE49-F238E27FC236}">
                <a16:creationId xmlns:a16="http://schemas.microsoft.com/office/drawing/2014/main" id="{4F109DC2-74FA-2AFF-53BC-342FAD47C4B5}"/>
              </a:ext>
            </a:extLst>
          </p:cNvPr>
          <p:cNvSpPr/>
          <p:nvPr/>
        </p:nvSpPr>
        <p:spPr>
          <a:xfrm>
            <a:off x="2915324" y="1899852"/>
            <a:ext cx="165667" cy="165667"/>
          </a:xfrm>
          <a:custGeom>
            <a:avLst/>
            <a:gdLst/>
            <a:ahLst/>
            <a:cxnLst/>
            <a:rect l="l" t="t" r="r" b="b"/>
            <a:pathLst>
              <a:path w="184150" h="184150">
                <a:moveTo>
                  <a:pt x="88246" y="0"/>
                </a:moveTo>
                <a:lnTo>
                  <a:pt x="47535" y="11436"/>
                </a:lnTo>
                <a:lnTo>
                  <a:pt x="16924" y="38861"/>
                </a:lnTo>
                <a:lnTo>
                  <a:pt x="1145" y="77542"/>
                </a:lnTo>
                <a:lnTo>
                  <a:pt x="0" y="92118"/>
                </a:lnTo>
                <a:lnTo>
                  <a:pt x="743" y="103848"/>
                </a:lnTo>
                <a:lnTo>
                  <a:pt x="14592" y="141223"/>
                </a:lnTo>
                <a:lnTo>
                  <a:pt x="43816" y="168939"/>
                </a:lnTo>
                <a:lnTo>
                  <a:pt x="85629" y="182915"/>
                </a:lnTo>
                <a:lnTo>
                  <a:pt x="101882" y="183816"/>
                </a:lnTo>
                <a:lnTo>
                  <a:pt x="115461" y="181334"/>
                </a:lnTo>
                <a:lnTo>
                  <a:pt x="150941" y="162574"/>
                </a:lnTo>
                <a:lnTo>
                  <a:pt x="175243" y="129376"/>
                </a:lnTo>
                <a:lnTo>
                  <a:pt x="184132" y="84990"/>
                </a:lnTo>
                <a:lnTo>
                  <a:pt x="181973" y="71042"/>
                </a:lnTo>
                <a:lnTo>
                  <a:pt x="163866" y="34489"/>
                </a:lnTo>
                <a:lnTo>
                  <a:pt x="131331" y="9327"/>
                </a:lnTo>
                <a:lnTo>
                  <a:pt x="88246" y="0"/>
                </a:lnTo>
                <a:close/>
              </a:path>
            </a:pathLst>
          </a:custGeom>
          <a:solidFill>
            <a:srgbClr val="0091DA"/>
          </a:solidFill>
        </p:spPr>
        <p:txBody>
          <a:bodyPr wrap="square" lIns="0" tIns="0" rIns="0" bIns="0" rtlCol="0">
            <a:spAutoFit/>
          </a:bodyPr>
          <a:lstStyle/>
          <a:p>
            <a:endParaRPr/>
          </a:p>
        </p:txBody>
      </p:sp>
      <p:sp>
        <p:nvSpPr>
          <p:cNvPr id="26" name="object 26">
            <a:extLst>
              <a:ext uri="{FF2B5EF4-FFF2-40B4-BE49-F238E27FC236}">
                <a16:creationId xmlns:a16="http://schemas.microsoft.com/office/drawing/2014/main" id="{C8541581-A4C8-9E38-57BE-22F4BA9D3F5F}"/>
              </a:ext>
            </a:extLst>
          </p:cNvPr>
          <p:cNvSpPr/>
          <p:nvPr/>
        </p:nvSpPr>
        <p:spPr>
          <a:xfrm>
            <a:off x="921839" y="1920418"/>
            <a:ext cx="165667" cy="165667"/>
          </a:xfrm>
          <a:custGeom>
            <a:avLst/>
            <a:gdLst/>
            <a:ahLst/>
            <a:cxnLst/>
            <a:rect l="l" t="t" r="r" b="b"/>
            <a:pathLst>
              <a:path w="184150" h="184150">
                <a:moveTo>
                  <a:pt x="88246" y="0"/>
                </a:moveTo>
                <a:lnTo>
                  <a:pt x="47535" y="11436"/>
                </a:lnTo>
                <a:lnTo>
                  <a:pt x="16924" y="38861"/>
                </a:lnTo>
                <a:lnTo>
                  <a:pt x="1145" y="77542"/>
                </a:lnTo>
                <a:lnTo>
                  <a:pt x="0" y="92118"/>
                </a:lnTo>
                <a:lnTo>
                  <a:pt x="743" y="103848"/>
                </a:lnTo>
                <a:lnTo>
                  <a:pt x="14592" y="141223"/>
                </a:lnTo>
                <a:lnTo>
                  <a:pt x="43816" y="168939"/>
                </a:lnTo>
                <a:lnTo>
                  <a:pt x="85629" y="182915"/>
                </a:lnTo>
                <a:lnTo>
                  <a:pt x="101882" y="183816"/>
                </a:lnTo>
                <a:lnTo>
                  <a:pt x="115461" y="181334"/>
                </a:lnTo>
                <a:lnTo>
                  <a:pt x="150941" y="162574"/>
                </a:lnTo>
                <a:lnTo>
                  <a:pt x="175243" y="129376"/>
                </a:lnTo>
                <a:lnTo>
                  <a:pt x="184132" y="84990"/>
                </a:lnTo>
                <a:lnTo>
                  <a:pt x="181973" y="71042"/>
                </a:lnTo>
                <a:lnTo>
                  <a:pt x="163866" y="34489"/>
                </a:lnTo>
                <a:lnTo>
                  <a:pt x="131331" y="9327"/>
                </a:lnTo>
                <a:lnTo>
                  <a:pt x="88246" y="0"/>
                </a:lnTo>
                <a:close/>
              </a:path>
            </a:pathLst>
          </a:custGeom>
          <a:solidFill>
            <a:srgbClr val="FFFFFF"/>
          </a:solidFill>
        </p:spPr>
        <p:txBody>
          <a:bodyPr wrap="square" lIns="0" tIns="0" rIns="0" bIns="0" rtlCol="0">
            <a:spAutoFit/>
          </a:bodyPr>
          <a:lstStyle/>
          <a:p>
            <a:endParaRPr/>
          </a:p>
        </p:txBody>
      </p:sp>
      <p:sp>
        <p:nvSpPr>
          <p:cNvPr id="27" name="object 27">
            <a:extLst>
              <a:ext uri="{FF2B5EF4-FFF2-40B4-BE49-F238E27FC236}">
                <a16:creationId xmlns:a16="http://schemas.microsoft.com/office/drawing/2014/main" id="{3DDC766E-D309-22B6-BA65-4CAB0E93DE1A}"/>
              </a:ext>
            </a:extLst>
          </p:cNvPr>
          <p:cNvSpPr/>
          <p:nvPr/>
        </p:nvSpPr>
        <p:spPr>
          <a:xfrm>
            <a:off x="1005466" y="1987524"/>
            <a:ext cx="1993714" cy="7998"/>
          </a:xfrm>
          <a:custGeom>
            <a:avLst/>
            <a:gdLst/>
            <a:ahLst/>
            <a:cxnLst/>
            <a:rect l="l" t="t" r="r" b="b"/>
            <a:pathLst>
              <a:path w="2216150" h="8889">
                <a:moveTo>
                  <a:pt x="2216073" y="0"/>
                </a:moveTo>
                <a:lnTo>
                  <a:pt x="0" y="8851"/>
                </a:lnTo>
              </a:path>
            </a:pathLst>
          </a:custGeom>
          <a:ln w="12700">
            <a:solidFill>
              <a:srgbClr val="483698"/>
            </a:solidFill>
          </a:ln>
        </p:spPr>
        <p:txBody>
          <a:bodyPr wrap="square" lIns="0" tIns="0" rIns="0" bIns="0" rtlCol="0">
            <a:spAutoFit/>
          </a:bodyPr>
          <a:lstStyle/>
          <a:p>
            <a:endParaRPr/>
          </a:p>
        </p:txBody>
      </p:sp>
      <p:sp>
        <p:nvSpPr>
          <p:cNvPr id="28" name="object 28">
            <a:extLst>
              <a:ext uri="{FF2B5EF4-FFF2-40B4-BE49-F238E27FC236}">
                <a16:creationId xmlns:a16="http://schemas.microsoft.com/office/drawing/2014/main" id="{3A1DE0D1-2D0C-59E0-A3FA-090D2FF5E7AD}"/>
              </a:ext>
            </a:extLst>
          </p:cNvPr>
          <p:cNvSpPr/>
          <p:nvPr/>
        </p:nvSpPr>
        <p:spPr>
          <a:xfrm>
            <a:off x="971665" y="1961366"/>
            <a:ext cx="68552" cy="67980"/>
          </a:xfrm>
          <a:custGeom>
            <a:avLst/>
            <a:gdLst/>
            <a:ahLst/>
            <a:cxnLst/>
            <a:rect l="l" t="t" r="r" b="b"/>
            <a:pathLst>
              <a:path w="76200" h="75564">
                <a:moveTo>
                  <a:pt x="41147" y="0"/>
                </a:moveTo>
                <a:lnTo>
                  <a:pt x="25819" y="2343"/>
                </a:lnTo>
                <a:lnTo>
                  <a:pt x="13422" y="8995"/>
                </a:lnTo>
                <a:lnTo>
                  <a:pt x="4600" y="19058"/>
                </a:lnTo>
                <a:lnTo>
                  <a:pt x="0" y="31630"/>
                </a:lnTo>
                <a:lnTo>
                  <a:pt x="1994" y="47851"/>
                </a:lnTo>
                <a:lnTo>
                  <a:pt x="8055" y="60740"/>
                </a:lnTo>
                <a:lnTo>
                  <a:pt x="17401" y="69967"/>
                </a:lnTo>
                <a:lnTo>
                  <a:pt x="29201" y="75094"/>
                </a:lnTo>
                <a:lnTo>
                  <a:pt x="46001" y="73449"/>
                </a:lnTo>
                <a:lnTo>
                  <a:pt x="59296" y="67847"/>
                </a:lnTo>
                <a:lnTo>
                  <a:pt x="68828" y="59058"/>
                </a:lnTo>
                <a:lnTo>
                  <a:pt x="74341" y="47824"/>
                </a:lnTo>
                <a:lnTo>
                  <a:pt x="75678" y="37935"/>
                </a:lnTo>
                <a:lnTo>
                  <a:pt x="73007" y="23890"/>
                </a:lnTo>
                <a:lnTo>
                  <a:pt x="65676" y="12202"/>
                </a:lnTo>
                <a:lnTo>
                  <a:pt x="54714" y="3896"/>
                </a:lnTo>
                <a:lnTo>
                  <a:pt x="41147" y="0"/>
                </a:lnTo>
                <a:close/>
              </a:path>
            </a:pathLst>
          </a:custGeom>
          <a:solidFill>
            <a:srgbClr val="483698"/>
          </a:solidFill>
        </p:spPr>
        <p:txBody>
          <a:bodyPr wrap="square" lIns="0" tIns="0" rIns="0" bIns="0" rtlCol="0">
            <a:spAutoFit/>
          </a:bodyPr>
          <a:lstStyle/>
          <a:p>
            <a:endParaRPr/>
          </a:p>
        </p:txBody>
      </p:sp>
      <p:sp>
        <p:nvSpPr>
          <p:cNvPr id="29" name="object 29">
            <a:extLst>
              <a:ext uri="{FF2B5EF4-FFF2-40B4-BE49-F238E27FC236}">
                <a16:creationId xmlns:a16="http://schemas.microsoft.com/office/drawing/2014/main" id="{22562963-697F-7679-E5C9-3C5D429A678C}"/>
              </a:ext>
            </a:extLst>
          </p:cNvPr>
          <p:cNvSpPr/>
          <p:nvPr/>
        </p:nvSpPr>
        <p:spPr>
          <a:xfrm>
            <a:off x="2964835" y="1954094"/>
            <a:ext cx="68552" cy="67980"/>
          </a:xfrm>
          <a:custGeom>
            <a:avLst/>
            <a:gdLst/>
            <a:ahLst/>
            <a:cxnLst/>
            <a:rect l="l" t="t" r="r" b="b"/>
            <a:pathLst>
              <a:path w="76200" h="75564">
                <a:moveTo>
                  <a:pt x="46477" y="0"/>
                </a:moveTo>
                <a:lnTo>
                  <a:pt x="6850" y="16036"/>
                </a:lnTo>
                <a:lnTo>
                  <a:pt x="0" y="37159"/>
                </a:lnTo>
                <a:lnTo>
                  <a:pt x="2671" y="51204"/>
                </a:lnTo>
                <a:lnTo>
                  <a:pt x="10001" y="62892"/>
                </a:lnTo>
                <a:lnTo>
                  <a:pt x="20963" y="71198"/>
                </a:lnTo>
                <a:lnTo>
                  <a:pt x="34531" y="75094"/>
                </a:lnTo>
                <a:lnTo>
                  <a:pt x="49857" y="72752"/>
                </a:lnTo>
                <a:lnTo>
                  <a:pt x="62253" y="66100"/>
                </a:lnTo>
                <a:lnTo>
                  <a:pt x="71074" y="56038"/>
                </a:lnTo>
                <a:lnTo>
                  <a:pt x="75677" y="43463"/>
                </a:lnTo>
                <a:lnTo>
                  <a:pt x="73686" y="27243"/>
                </a:lnTo>
                <a:lnTo>
                  <a:pt x="67623" y="14348"/>
                </a:lnTo>
                <a:lnTo>
                  <a:pt x="58277" y="5124"/>
                </a:lnTo>
                <a:lnTo>
                  <a:pt x="46477" y="0"/>
                </a:lnTo>
                <a:close/>
              </a:path>
            </a:pathLst>
          </a:custGeom>
          <a:solidFill>
            <a:srgbClr val="483698"/>
          </a:solidFill>
        </p:spPr>
        <p:txBody>
          <a:bodyPr wrap="square" lIns="0" tIns="0" rIns="0" bIns="0" rtlCol="0">
            <a:spAutoFit/>
          </a:bodyPr>
          <a:lstStyle/>
          <a:p>
            <a:endParaRPr/>
          </a:p>
        </p:txBody>
      </p:sp>
      <p:sp>
        <p:nvSpPr>
          <p:cNvPr id="30" name="object 30">
            <a:extLst>
              <a:ext uri="{FF2B5EF4-FFF2-40B4-BE49-F238E27FC236}">
                <a16:creationId xmlns:a16="http://schemas.microsoft.com/office/drawing/2014/main" id="{C3E3DC61-33DE-13E8-5CB0-A1DCF0530C88}"/>
              </a:ext>
            </a:extLst>
          </p:cNvPr>
          <p:cNvSpPr/>
          <p:nvPr/>
        </p:nvSpPr>
        <p:spPr>
          <a:xfrm>
            <a:off x="2889344" y="5180579"/>
            <a:ext cx="165667" cy="165667"/>
          </a:xfrm>
          <a:custGeom>
            <a:avLst/>
            <a:gdLst/>
            <a:ahLst/>
            <a:cxnLst/>
            <a:rect l="l" t="t" r="r" b="b"/>
            <a:pathLst>
              <a:path w="184150" h="184150">
                <a:moveTo>
                  <a:pt x="88246" y="0"/>
                </a:moveTo>
                <a:lnTo>
                  <a:pt x="47535" y="11436"/>
                </a:lnTo>
                <a:lnTo>
                  <a:pt x="16924" y="38861"/>
                </a:lnTo>
                <a:lnTo>
                  <a:pt x="1145" y="77542"/>
                </a:lnTo>
                <a:lnTo>
                  <a:pt x="0" y="92118"/>
                </a:lnTo>
                <a:lnTo>
                  <a:pt x="743" y="103848"/>
                </a:lnTo>
                <a:lnTo>
                  <a:pt x="14592" y="141223"/>
                </a:lnTo>
                <a:lnTo>
                  <a:pt x="43816" y="168939"/>
                </a:lnTo>
                <a:lnTo>
                  <a:pt x="85629" y="182915"/>
                </a:lnTo>
                <a:lnTo>
                  <a:pt x="101882" y="183816"/>
                </a:lnTo>
                <a:lnTo>
                  <a:pt x="115461" y="181334"/>
                </a:lnTo>
                <a:lnTo>
                  <a:pt x="150941" y="162574"/>
                </a:lnTo>
                <a:lnTo>
                  <a:pt x="175243" y="129376"/>
                </a:lnTo>
                <a:lnTo>
                  <a:pt x="184132" y="84990"/>
                </a:lnTo>
                <a:lnTo>
                  <a:pt x="181973" y="71042"/>
                </a:lnTo>
                <a:lnTo>
                  <a:pt x="163866" y="34489"/>
                </a:lnTo>
                <a:lnTo>
                  <a:pt x="131331" y="9327"/>
                </a:lnTo>
                <a:lnTo>
                  <a:pt x="88246" y="0"/>
                </a:lnTo>
                <a:close/>
              </a:path>
            </a:pathLst>
          </a:custGeom>
          <a:solidFill>
            <a:srgbClr val="0091DA"/>
          </a:solidFill>
        </p:spPr>
        <p:txBody>
          <a:bodyPr wrap="square" lIns="0" tIns="0" rIns="0" bIns="0" rtlCol="0">
            <a:spAutoFit/>
          </a:bodyPr>
          <a:lstStyle/>
          <a:p>
            <a:endParaRPr/>
          </a:p>
        </p:txBody>
      </p:sp>
      <p:sp>
        <p:nvSpPr>
          <p:cNvPr id="31" name="object 31">
            <a:extLst>
              <a:ext uri="{FF2B5EF4-FFF2-40B4-BE49-F238E27FC236}">
                <a16:creationId xmlns:a16="http://schemas.microsoft.com/office/drawing/2014/main" id="{56C1E875-E45A-B79B-34C0-56C43619910D}"/>
              </a:ext>
            </a:extLst>
          </p:cNvPr>
          <p:cNvSpPr/>
          <p:nvPr/>
        </p:nvSpPr>
        <p:spPr>
          <a:xfrm>
            <a:off x="728136" y="5269023"/>
            <a:ext cx="2267349" cy="1714"/>
          </a:xfrm>
          <a:custGeom>
            <a:avLst/>
            <a:gdLst/>
            <a:ahLst/>
            <a:cxnLst/>
            <a:rect l="l" t="t" r="r" b="b"/>
            <a:pathLst>
              <a:path w="2520315" h="1904">
                <a:moveTo>
                  <a:pt x="2520226" y="0"/>
                </a:moveTo>
                <a:lnTo>
                  <a:pt x="0" y="1600"/>
                </a:lnTo>
              </a:path>
            </a:pathLst>
          </a:custGeom>
          <a:ln w="12700">
            <a:solidFill>
              <a:srgbClr val="483698"/>
            </a:solidFill>
          </a:ln>
        </p:spPr>
        <p:txBody>
          <a:bodyPr wrap="square" lIns="0" tIns="0" rIns="0" bIns="0" rtlCol="0">
            <a:spAutoFit/>
          </a:bodyPr>
          <a:lstStyle/>
          <a:p>
            <a:endParaRPr/>
          </a:p>
        </p:txBody>
      </p:sp>
      <p:sp>
        <p:nvSpPr>
          <p:cNvPr id="32" name="object 32">
            <a:extLst>
              <a:ext uri="{FF2B5EF4-FFF2-40B4-BE49-F238E27FC236}">
                <a16:creationId xmlns:a16="http://schemas.microsoft.com/office/drawing/2014/main" id="{A0B87756-2D0F-B3AF-E70B-4B6A2A97303C}"/>
              </a:ext>
            </a:extLst>
          </p:cNvPr>
          <p:cNvSpPr/>
          <p:nvPr/>
        </p:nvSpPr>
        <p:spPr>
          <a:xfrm>
            <a:off x="2938283" y="5234820"/>
            <a:ext cx="68552" cy="67980"/>
          </a:xfrm>
          <a:custGeom>
            <a:avLst/>
            <a:gdLst/>
            <a:ahLst/>
            <a:cxnLst/>
            <a:rect l="l" t="t" r="r" b="b"/>
            <a:pathLst>
              <a:path w="76200" h="75564">
                <a:moveTo>
                  <a:pt x="46477" y="0"/>
                </a:moveTo>
                <a:lnTo>
                  <a:pt x="6850" y="16036"/>
                </a:lnTo>
                <a:lnTo>
                  <a:pt x="0" y="37159"/>
                </a:lnTo>
                <a:lnTo>
                  <a:pt x="2671" y="51204"/>
                </a:lnTo>
                <a:lnTo>
                  <a:pt x="10001" y="62892"/>
                </a:lnTo>
                <a:lnTo>
                  <a:pt x="20963" y="71198"/>
                </a:lnTo>
                <a:lnTo>
                  <a:pt x="34531" y="75094"/>
                </a:lnTo>
                <a:lnTo>
                  <a:pt x="49857" y="72752"/>
                </a:lnTo>
                <a:lnTo>
                  <a:pt x="62253" y="66100"/>
                </a:lnTo>
                <a:lnTo>
                  <a:pt x="71074" y="56038"/>
                </a:lnTo>
                <a:lnTo>
                  <a:pt x="75677" y="43463"/>
                </a:lnTo>
                <a:lnTo>
                  <a:pt x="73686" y="27243"/>
                </a:lnTo>
                <a:lnTo>
                  <a:pt x="67623" y="14348"/>
                </a:lnTo>
                <a:lnTo>
                  <a:pt x="58277" y="5124"/>
                </a:lnTo>
                <a:lnTo>
                  <a:pt x="46477" y="0"/>
                </a:lnTo>
                <a:close/>
              </a:path>
            </a:pathLst>
          </a:custGeom>
          <a:solidFill>
            <a:srgbClr val="483698"/>
          </a:solidFill>
        </p:spPr>
        <p:txBody>
          <a:bodyPr wrap="square" lIns="0" tIns="0" rIns="0" bIns="0" rtlCol="0">
            <a:spAutoFit/>
          </a:bodyPr>
          <a:lstStyle/>
          <a:p>
            <a:endParaRPr/>
          </a:p>
        </p:txBody>
      </p:sp>
      <p:sp>
        <p:nvSpPr>
          <p:cNvPr id="33" name="object 33">
            <a:extLst>
              <a:ext uri="{FF2B5EF4-FFF2-40B4-BE49-F238E27FC236}">
                <a16:creationId xmlns:a16="http://schemas.microsoft.com/office/drawing/2014/main" id="{97D86E00-B721-971A-5FA3-65D5C8AA1106}"/>
              </a:ext>
            </a:extLst>
          </p:cNvPr>
          <p:cNvSpPr/>
          <p:nvPr/>
        </p:nvSpPr>
        <p:spPr>
          <a:xfrm>
            <a:off x="2915324" y="4163410"/>
            <a:ext cx="166238" cy="164524"/>
          </a:xfrm>
          <a:custGeom>
            <a:avLst/>
            <a:gdLst/>
            <a:ahLst/>
            <a:cxnLst/>
            <a:rect l="l" t="t" r="r" b="b"/>
            <a:pathLst>
              <a:path w="184785" h="182879">
                <a:moveTo>
                  <a:pt x="88856" y="0"/>
                </a:moveTo>
                <a:lnTo>
                  <a:pt x="47888" y="11174"/>
                </a:lnTo>
                <a:lnTo>
                  <a:pt x="17056" y="38383"/>
                </a:lnTo>
                <a:lnTo>
                  <a:pt x="1154" y="76868"/>
                </a:lnTo>
                <a:lnTo>
                  <a:pt x="0" y="91380"/>
                </a:lnTo>
                <a:lnTo>
                  <a:pt x="540" y="101318"/>
                </a:lnTo>
                <a:lnTo>
                  <a:pt x="13896" y="139115"/>
                </a:lnTo>
                <a:lnTo>
                  <a:pt x="42855" y="167240"/>
                </a:lnTo>
                <a:lnTo>
                  <a:pt x="84333" y="181509"/>
                </a:lnTo>
                <a:lnTo>
                  <a:pt x="100408" y="182462"/>
                </a:lnTo>
                <a:lnTo>
                  <a:pt x="114200" y="180182"/>
                </a:lnTo>
                <a:lnTo>
                  <a:pt x="150298" y="161889"/>
                </a:lnTo>
                <a:lnTo>
                  <a:pt x="175087" y="129125"/>
                </a:lnTo>
                <a:lnTo>
                  <a:pt x="184207" y="85368"/>
                </a:lnTo>
                <a:lnTo>
                  <a:pt x="182184" y="71386"/>
                </a:lnTo>
                <a:lnTo>
                  <a:pt x="164298" y="34698"/>
                </a:lnTo>
                <a:lnTo>
                  <a:pt x="131837" y="9400"/>
                </a:lnTo>
                <a:lnTo>
                  <a:pt x="88856" y="0"/>
                </a:lnTo>
                <a:close/>
              </a:path>
            </a:pathLst>
          </a:custGeom>
          <a:solidFill>
            <a:srgbClr val="0091DA"/>
          </a:solidFill>
        </p:spPr>
        <p:txBody>
          <a:bodyPr wrap="square" lIns="0" tIns="0" rIns="0" bIns="0" rtlCol="0">
            <a:spAutoFit/>
          </a:bodyPr>
          <a:lstStyle/>
          <a:p>
            <a:endParaRPr/>
          </a:p>
        </p:txBody>
      </p:sp>
      <p:sp>
        <p:nvSpPr>
          <p:cNvPr id="34" name="object 34">
            <a:extLst>
              <a:ext uri="{FF2B5EF4-FFF2-40B4-BE49-F238E27FC236}">
                <a16:creationId xmlns:a16="http://schemas.microsoft.com/office/drawing/2014/main" id="{2612EA6C-43FC-592D-9500-5955488A449D}"/>
              </a:ext>
            </a:extLst>
          </p:cNvPr>
          <p:cNvSpPr/>
          <p:nvPr/>
        </p:nvSpPr>
        <p:spPr>
          <a:xfrm>
            <a:off x="1042487" y="4251103"/>
            <a:ext cx="1957153" cy="0"/>
          </a:xfrm>
          <a:custGeom>
            <a:avLst/>
            <a:gdLst/>
            <a:ahLst/>
            <a:cxnLst/>
            <a:rect l="l" t="t" r="r" b="b"/>
            <a:pathLst>
              <a:path w="2175510">
                <a:moveTo>
                  <a:pt x="2174951" y="0"/>
                </a:moveTo>
                <a:lnTo>
                  <a:pt x="0" y="0"/>
                </a:lnTo>
              </a:path>
            </a:pathLst>
          </a:custGeom>
          <a:ln w="12700">
            <a:solidFill>
              <a:srgbClr val="483698"/>
            </a:solidFill>
          </a:ln>
        </p:spPr>
        <p:txBody>
          <a:bodyPr wrap="square" lIns="0" tIns="0" rIns="0" bIns="0" rtlCol="0">
            <a:spAutoFit/>
          </a:bodyPr>
          <a:lstStyle/>
          <a:p>
            <a:endParaRPr/>
          </a:p>
        </p:txBody>
      </p:sp>
      <p:sp>
        <p:nvSpPr>
          <p:cNvPr id="35" name="object 35">
            <a:extLst>
              <a:ext uri="{FF2B5EF4-FFF2-40B4-BE49-F238E27FC236}">
                <a16:creationId xmlns:a16="http://schemas.microsoft.com/office/drawing/2014/main" id="{AC8FB45D-1618-5909-5060-5132505595E9}"/>
              </a:ext>
            </a:extLst>
          </p:cNvPr>
          <p:cNvSpPr/>
          <p:nvPr/>
        </p:nvSpPr>
        <p:spPr>
          <a:xfrm>
            <a:off x="2964861" y="4217673"/>
            <a:ext cx="68552" cy="67980"/>
          </a:xfrm>
          <a:custGeom>
            <a:avLst/>
            <a:gdLst/>
            <a:ahLst/>
            <a:cxnLst/>
            <a:rect l="l" t="t" r="r" b="b"/>
            <a:pathLst>
              <a:path w="76200" h="75564">
                <a:moveTo>
                  <a:pt x="46477" y="0"/>
                </a:moveTo>
                <a:lnTo>
                  <a:pt x="6850" y="16036"/>
                </a:lnTo>
                <a:lnTo>
                  <a:pt x="0" y="37159"/>
                </a:lnTo>
                <a:lnTo>
                  <a:pt x="2671" y="51204"/>
                </a:lnTo>
                <a:lnTo>
                  <a:pt x="10001" y="62892"/>
                </a:lnTo>
                <a:lnTo>
                  <a:pt x="20963" y="71198"/>
                </a:lnTo>
                <a:lnTo>
                  <a:pt x="34531" y="75094"/>
                </a:lnTo>
                <a:lnTo>
                  <a:pt x="49857" y="72752"/>
                </a:lnTo>
                <a:lnTo>
                  <a:pt x="62253" y="66100"/>
                </a:lnTo>
                <a:lnTo>
                  <a:pt x="71074" y="56038"/>
                </a:lnTo>
                <a:lnTo>
                  <a:pt x="75677" y="43463"/>
                </a:lnTo>
                <a:lnTo>
                  <a:pt x="73686" y="27243"/>
                </a:lnTo>
                <a:lnTo>
                  <a:pt x="67623" y="14348"/>
                </a:lnTo>
                <a:lnTo>
                  <a:pt x="58277" y="5124"/>
                </a:lnTo>
                <a:lnTo>
                  <a:pt x="46477" y="0"/>
                </a:lnTo>
                <a:close/>
              </a:path>
            </a:pathLst>
          </a:custGeom>
          <a:solidFill>
            <a:srgbClr val="483698"/>
          </a:solidFill>
        </p:spPr>
        <p:txBody>
          <a:bodyPr wrap="square" lIns="0" tIns="0" rIns="0" bIns="0" rtlCol="0">
            <a:spAutoFit/>
          </a:bodyPr>
          <a:lstStyle/>
          <a:p>
            <a:endParaRPr/>
          </a:p>
        </p:txBody>
      </p:sp>
      <p:sp>
        <p:nvSpPr>
          <p:cNvPr id="36" name="object 36">
            <a:extLst>
              <a:ext uri="{FF2B5EF4-FFF2-40B4-BE49-F238E27FC236}">
                <a16:creationId xmlns:a16="http://schemas.microsoft.com/office/drawing/2014/main" id="{77089725-B13D-4494-F619-7396BD0FF3C1}"/>
              </a:ext>
            </a:extLst>
          </p:cNvPr>
          <p:cNvSpPr/>
          <p:nvPr/>
        </p:nvSpPr>
        <p:spPr>
          <a:xfrm>
            <a:off x="2912468" y="3420074"/>
            <a:ext cx="165667" cy="165667"/>
          </a:xfrm>
          <a:custGeom>
            <a:avLst/>
            <a:gdLst/>
            <a:ahLst/>
            <a:cxnLst/>
            <a:rect l="l" t="t" r="r" b="b"/>
            <a:pathLst>
              <a:path w="184150" h="184150">
                <a:moveTo>
                  <a:pt x="88246" y="0"/>
                </a:moveTo>
                <a:lnTo>
                  <a:pt x="47535" y="11436"/>
                </a:lnTo>
                <a:lnTo>
                  <a:pt x="16924" y="38861"/>
                </a:lnTo>
                <a:lnTo>
                  <a:pt x="1145" y="77542"/>
                </a:lnTo>
                <a:lnTo>
                  <a:pt x="0" y="92118"/>
                </a:lnTo>
                <a:lnTo>
                  <a:pt x="743" y="103848"/>
                </a:lnTo>
                <a:lnTo>
                  <a:pt x="14592" y="141223"/>
                </a:lnTo>
                <a:lnTo>
                  <a:pt x="43816" y="168939"/>
                </a:lnTo>
                <a:lnTo>
                  <a:pt x="85629" y="182915"/>
                </a:lnTo>
                <a:lnTo>
                  <a:pt x="101882" y="183816"/>
                </a:lnTo>
                <a:lnTo>
                  <a:pt x="115461" y="181334"/>
                </a:lnTo>
                <a:lnTo>
                  <a:pt x="150941" y="162574"/>
                </a:lnTo>
                <a:lnTo>
                  <a:pt x="175243" y="129376"/>
                </a:lnTo>
                <a:lnTo>
                  <a:pt x="184132" y="84990"/>
                </a:lnTo>
                <a:lnTo>
                  <a:pt x="181973" y="71042"/>
                </a:lnTo>
                <a:lnTo>
                  <a:pt x="163866" y="34489"/>
                </a:lnTo>
                <a:lnTo>
                  <a:pt x="131331" y="9327"/>
                </a:lnTo>
                <a:lnTo>
                  <a:pt x="88246" y="0"/>
                </a:lnTo>
                <a:close/>
              </a:path>
            </a:pathLst>
          </a:custGeom>
          <a:solidFill>
            <a:srgbClr val="0091DA"/>
          </a:solidFill>
        </p:spPr>
        <p:txBody>
          <a:bodyPr wrap="square" lIns="0" tIns="0" rIns="0" bIns="0" rtlCol="0">
            <a:spAutoFit/>
          </a:bodyPr>
          <a:lstStyle/>
          <a:p>
            <a:endParaRPr/>
          </a:p>
        </p:txBody>
      </p:sp>
      <p:sp>
        <p:nvSpPr>
          <p:cNvPr id="37" name="object 37">
            <a:extLst>
              <a:ext uri="{FF2B5EF4-FFF2-40B4-BE49-F238E27FC236}">
                <a16:creationId xmlns:a16="http://schemas.microsoft.com/office/drawing/2014/main" id="{443DCA63-1754-9FFC-E2B0-B8BEC8828B49}"/>
              </a:ext>
            </a:extLst>
          </p:cNvPr>
          <p:cNvSpPr/>
          <p:nvPr/>
        </p:nvSpPr>
        <p:spPr>
          <a:xfrm>
            <a:off x="2310697" y="3510896"/>
            <a:ext cx="687803" cy="0"/>
          </a:xfrm>
          <a:custGeom>
            <a:avLst/>
            <a:gdLst/>
            <a:ahLst/>
            <a:cxnLst/>
            <a:rect l="l" t="t" r="r" b="b"/>
            <a:pathLst>
              <a:path w="764539">
                <a:moveTo>
                  <a:pt x="764362" y="0"/>
                </a:moveTo>
                <a:lnTo>
                  <a:pt x="0" y="0"/>
                </a:lnTo>
              </a:path>
            </a:pathLst>
          </a:custGeom>
          <a:ln w="12700">
            <a:solidFill>
              <a:srgbClr val="483698"/>
            </a:solidFill>
          </a:ln>
        </p:spPr>
        <p:txBody>
          <a:bodyPr wrap="square" lIns="0" tIns="0" rIns="0" bIns="0" rtlCol="0">
            <a:spAutoFit/>
          </a:bodyPr>
          <a:lstStyle/>
          <a:p>
            <a:endParaRPr/>
          </a:p>
        </p:txBody>
      </p:sp>
      <p:sp>
        <p:nvSpPr>
          <p:cNvPr id="38" name="object 38">
            <a:extLst>
              <a:ext uri="{FF2B5EF4-FFF2-40B4-BE49-F238E27FC236}">
                <a16:creationId xmlns:a16="http://schemas.microsoft.com/office/drawing/2014/main" id="{7896A709-A760-8B5F-7FE8-22A94C56A327}"/>
              </a:ext>
            </a:extLst>
          </p:cNvPr>
          <p:cNvSpPr/>
          <p:nvPr/>
        </p:nvSpPr>
        <p:spPr>
          <a:xfrm>
            <a:off x="2961209" y="3474315"/>
            <a:ext cx="68552" cy="67980"/>
          </a:xfrm>
          <a:custGeom>
            <a:avLst/>
            <a:gdLst/>
            <a:ahLst/>
            <a:cxnLst/>
            <a:rect l="l" t="t" r="r" b="b"/>
            <a:pathLst>
              <a:path w="76200" h="75564">
                <a:moveTo>
                  <a:pt x="46477" y="0"/>
                </a:moveTo>
                <a:lnTo>
                  <a:pt x="6850" y="16036"/>
                </a:lnTo>
                <a:lnTo>
                  <a:pt x="0" y="37159"/>
                </a:lnTo>
                <a:lnTo>
                  <a:pt x="2671" y="51204"/>
                </a:lnTo>
                <a:lnTo>
                  <a:pt x="10001" y="62892"/>
                </a:lnTo>
                <a:lnTo>
                  <a:pt x="20963" y="71198"/>
                </a:lnTo>
                <a:lnTo>
                  <a:pt x="34531" y="75094"/>
                </a:lnTo>
                <a:lnTo>
                  <a:pt x="49857" y="72752"/>
                </a:lnTo>
                <a:lnTo>
                  <a:pt x="62253" y="66100"/>
                </a:lnTo>
                <a:lnTo>
                  <a:pt x="71074" y="56038"/>
                </a:lnTo>
                <a:lnTo>
                  <a:pt x="75677" y="43463"/>
                </a:lnTo>
                <a:lnTo>
                  <a:pt x="73686" y="27243"/>
                </a:lnTo>
                <a:lnTo>
                  <a:pt x="67623" y="14348"/>
                </a:lnTo>
                <a:lnTo>
                  <a:pt x="58277" y="5124"/>
                </a:lnTo>
                <a:lnTo>
                  <a:pt x="46477" y="0"/>
                </a:lnTo>
                <a:close/>
              </a:path>
            </a:pathLst>
          </a:custGeom>
          <a:solidFill>
            <a:srgbClr val="483698"/>
          </a:solidFill>
        </p:spPr>
        <p:txBody>
          <a:bodyPr wrap="square" lIns="0" tIns="0" rIns="0" bIns="0" rtlCol="0">
            <a:spAutoFit/>
          </a:bodyPr>
          <a:lstStyle/>
          <a:p>
            <a:endParaRPr/>
          </a:p>
        </p:txBody>
      </p:sp>
      <p:sp>
        <p:nvSpPr>
          <p:cNvPr id="39" name="object 39">
            <a:extLst>
              <a:ext uri="{FF2B5EF4-FFF2-40B4-BE49-F238E27FC236}">
                <a16:creationId xmlns:a16="http://schemas.microsoft.com/office/drawing/2014/main" id="{1777FCFD-2CAA-DB5A-6C8F-2CE323974B95}"/>
              </a:ext>
            </a:extLst>
          </p:cNvPr>
          <p:cNvSpPr/>
          <p:nvPr/>
        </p:nvSpPr>
        <p:spPr>
          <a:xfrm>
            <a:off x="2938283" y="2578808"/>
            <a:ext cx="165667" cy="165667"/>
          </a:xfrm>
          <a:custGeom>
            <a:avLst/>
            <a:gdLst/>
            <a:ahLst/>
            <a:cxnLst/>
            <a:rect l="l" t="t" r="r" b="b"/>
            <a:pathLst>
              <a:path w="184150" h="184150">
                <a:moveTo>
                  <a:pt x="88246" y="0"/>
                </a:moveTo>
                <a:lnTo>
                  <a:pt x="47535" y="11436"/>
                </a:lnTo>
                <a:lnTo>
                  <a:pt x="16924" y="38861"/>
                </a:lnTo>
                <a:lnTo>
                  <a:pt x="1145" y="77542"/>
                </a:lnTo>
                <a:lnTo>
                  <a:pt x="0" y="92118"/>
                </a:lnTo>
                <a:lnTo>
                  <a:pt x="743" y="103848"/>
                </a:lnTo>
                <a:lnTo>
                  <a:pt x="14592" y="141223"/>
                </a:lnTo>
                <a:lnTo>
                  <a:pt x="43816" y="168939"/>
                </a:lnTo>
                <a:lnTo>
                  <a:pt x="85629" y="182915"/>
                </a:lnTo>
                <a:lnTo>
                  <a:pt x="101882" y="183816"/>
                </a:lnTo>
                <a:lnTo>
                  <a:pt x="115461" y="181334"/>
                </a:lnTo>
                <a:lnTo>
                  <a:pt x="150941" y="162574"/>
                </a:lnTo>
                <a:lnTo>
                  <a:pt x="175243" y="129376"/>
                </a:lnTo>
                <a:lnTo>
                  <a:pt x="184132" y="84990"/>
                </a:lnTo>
                <a:lnTo>
                  <a:pt x="181973" y="71042"/>
                </a:lnTo>
                <a:lnTo>
                  <a:pt x="163866" y="34489"/>
                </a:lnTo>
                <a:lnTo>
                  <a:pt x="131331" y="9327"/>
                </a:lnTo>
                <a:lnTo>
                  <a:pt x="88246" y="0"/>
                </a:lnTo>
                <a:close/>
              </a:path>
            </a:pathLst>
          </a:custGeom>
          <a:solidFill>
            <a:srgbClr val="0091DA"/>
          </a:solidFill>
        </p:spPr>
        <p:txBody>
          <a:bodyPr wrap="square" lIns="0" tIns="0" rIns="0" bIns="0" rtlCol="0">
            <a:spAutoFit/>
          </a:bodyPr>
          <a:lstStyle/>
          <a:p>
            <a:endParaRPr/>
          </a:p>
        </p:txBody>
      </p:sp>
      <p:sp>
        <p:nvSpPr>
          <p:cNvPr id="40" name="object 40">
            <a:extLst>
              <a:ext uri="{FF2B5EF4-FFF2-40B4-BE49-F238E27FC236}">
                <a16:creationId xmlns:a16="http://schemas.microsoft.com/office/drawing/2014/main" id="{6A2B9F3A-BCFD-CAE4-5D95-529703810924}"/>
              </a:ext>
            </a:extLst>
          </p:cNvPr>
          <p:cNvSpPr/>
          <p:nvPr/>
        </p:nvSpPr>
        <p:spPr>
          <a:xfrm>
            <a:off x="2468225" y="2638896"/>
            <a:ext cx="529562" cy="0"/>
          </a:xfrm>
          <a:custGeom>
            <a:avLst/>
            <a:gdLst/>
            <a:ahLst/>
            <a:cxnLst/>
            <a:rect l="l" t="t" r="r" b="b"/>
            <a:pathLst>
              <a:path w="588645">
                <a:moveTo>
                  <a:pt x="588492" y="0"/>
                </a:moveTo>
                <a:lnTo>
                  <a:pt x="0" y="0"/>
                </a:lnTo>
              </a:path>
            </a:pathLst>
          </a:custGeom>
          <a:ln w="12700">
            <a:solidFill>
              <a:srgbClr val="483698"/>
            </a:solidFill>
          </a:ln>
        </p:spPr>
        <p:txBody>
          <a:bodyPr wrap="square" lIns="0" tIns="0" rIns="0" bIns="0" rtlCol="0">
            <a:spAutoFit/>
          </a:bodyPr>
          <a:lstStyle/>
          <a:p>
            <a:endParaRPr/>
          </a:p>
        </p:txBody>
      </p:sp>
      <p:sp>
        <p:nvSpPr>
          <p:cNvPr id="41" name="object 41">
            <a:extLst>
              <a:ext uri="{FF2B5EF4-FFF2-40B4-BE49-F238E27FC236}">
                <a16:creationId xmlns:a16="http://schemas.microsoft.com/office/drawing/2014/main" id="{CFEB2C1B-DA10-54F6-D62F-2F3596083BCF}"/>
              </a:ext>
            </a:extLst>
          </p:cNvPr>
          <p:cNvSpPr/>
          <p:nvPr/>
        </p:nvSpPr>
        <p:spPr>
          <a:xfrm>
            <a:off x="2963511" y="2606706"/>
            <a:ext cx="68552" cy="67980"/>
          </a:xfrm>
          <a:custGeom>
            <a:avLst/>
            <a:gdLst/>
            <a:ahLst/>
            <a:cxnLst/>
            <a:rect l="l" t="t" r="r" b="b"/>
            <a:pathLst>
              <a:path w="76200" h="75564">
                <a:moveTo>
                  <a:pt x="46477" y="0"/>
                </a:moveTo>
                <a:lnTo>
                  <a:pt x="6850" y="16036"/>
                </a:lnTo>
                <a:lnTo>
                  <a:pt x="0" y="37159"/>
                </a:lnTo>
                <a:lnTo>
                  <a:pt x="2671" y="51204"/>
                </a:lnTo>
                <a:lnTo>
                  <a:pt x="10001" y="62892"/>
                </a:lnTo>
                <a:lnTo>
                  <a:pt x="20963" y="71198"/>
                </a:lnTo>
                <a:lnTo>
                  <a:pt x="34531" y="75094"/>
                </a:lnTo>
                <a:lnTo>
                  <a:pt x="49857" y="72752"/>
                </a:lnTo>
                <a:lnTo>
                  <a:pt x="62253" y="66100"/>
                </a:lnTo>
                <a:lnTo>
                  <a:pt x="71074" y="56038"/>
                </a:lnTo>
                <a:lnTo>
                  <a:pt x="75677" y="43463"/>
                </a:lnTo>
                <a:lnTo>
                  <a:pt x="73686" y="27243"/>
                </a:lnTo>
                <a:lnTo>
                  <a:pt x="67623" y="14348"/>
                </a:lnTo>
                <a:lnTo>
                  <a:pt x="58277" y="5124"/>
                </a:lnTo>
                <a:lnTo>
                  <a:pt x="46477" y="0"/>
                </a:lnTo>
                <a:close/>
              </a:path>
            </a:pathLst>
          </a:custGeom>
          <a:solidFill>
            <a:srgbClr val="483698"/>
          </a:solidFill>
        </p:spPr>
        <p:txBody>
          <a:bodyPr wrap="square" lIns="0" tIns="0" rIns="0" bIns="0" rtlCol="0">
            <a:spAutoFit/>
          </a:bodyPr>
          <a:lstStyle/>
          <a:p>
            <a:endParaRPr/>
          </a:p>
        </p:txBody>
      </p:sp>
    </p:spTree>
    <p:extLst>
      <p:ext uri="{BB962C8B-B14F-4D97-AF65-F5344CB8AC3E}">
        <p14:creationId xmlns:p14="http://schemas.microsoft.com/office/powerpoint/2010/main" val="1708728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CBDC-29BD-3839-D0F0-24FDB8EC994A}"/>
              </a:ext>
            </a:extLst>
          </p:cNvPr>
          <p:cNvSpPr>
            <a:spLocks noGrp="1"/>
          </p:cNvSpPr>
          <p:nvPr>
            <p:ph type="title"/>
          </p:nvPr>
        </p:nvSpPr>
        <p:spPr>
          <a:xfrm>
            <a:off x="560477" y="407835"/>
            <a:ext cx="10755657" cy="667493"/>
          </a:xfrm>
        </p:spPr>
        <p:txBody>
          <a:bodyPr>
            <a:normAutofit/>
          </a:bodyPr>
          <a:lstStyle/>
          <a:p>
            <a:r>
              <a:rPr lang="en-IN" dirty="0">
                <a:latin typeface="Arial" panose="020B0604020202020204" pitchFamily="34" charset="0"/>
                <a:cs typeface="Arial" panose="020B0604020202020204" pitchFamily="34" charset="0"/>
              </a:rPr>
              <a:t>The Role of Risk Tolerance in Decision Making</a:t>
            </a:r>
          </a:p>
        </p:txBody>
      </p:sp>
      <p:sp>
        <p:nvSpPr>
          <p:cNvPr id="4" name="Rectangle: Rounded Corners 3">
            <a:extLst>
              <a:ext uri="{FF2B5EF4-FFF2-40B4-BE49-F238E27FC236}">
                <a16:creationId xmlns:a16="http://schemas.microsoft.com/office/drawing/2014/main" id="{6CF37A6F-078A-63FB-F23F-B3F12F83AC65}"/>
              </a:ext>
            </a:extLst>
          </p:cNvPr>
          <p:cNvSpPr/>
          <p:nvPr/>
        </p:nvSpPr>
        <p:spPr>
          <a:xfrm>
            <a:off x="184861" y="2772238"/>
            <a:ext cx="2699082" cy="329112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latin typeface="Arial" panose="020B0604020202020204" pitchFamily="34" charset="0"/>
                <a:cs typeface="Arial" panose="020B0604020202020204" pitchFamily="34" charset="0"/>
              </a:rPr>
              <a:t>Risk Tolerance as a Strategic ERM Element</a:t>
            </a:r>
          </a:p>
          <a:p>
            <a:pPr algn="ctr"/>
            <a:endParaRPr lang="en-IN" sz="1600" dirty="0">
              <a:latin typeface="Arial" panose="020B0604020202020204" pitchFamily="34" charset="0"/>
              <a:cs typeface="Arial" panose="020B0604020202020204" pitchFamily="34" charset="0"/>
            </a:endParaRPr>
          </a:p>
          <a:p>
            <a:r>
              <a:rPr lang="en-IN" sz="1600" dirty="0">
                <a:latin typeface="Arial" panose="020B0604020202020204" pitchFamily="34" charset="0"/>
                <a:cs typeface="Arial" panose="020B0604020202020204" pitchFamily="34" charset="0"/>
              </a:rPr>
              <a:t>Discuss risk tolerance as a dynamic element that guides resource allocation and informs mitigation planning within the ERM framework.</a:t>
            </a:r>
            <a:endParaRPr lang="en-US" sz="1600" dirty="0">
              <a:latin typeface="Arial" panose="020B0604020202020204" pitchFamily="34" charset="0"/>
              <a:cs typeface="Arial" panose="020B0604020202020204" pitchFamily="34" charset="0"/>
            </a:endParaRPr>
          </a:p>
        </p:txBody>
      </p:sp>
      <p:cxnSp>
        <p:nvCxnSpPr>
          <p:cNvPr id="5" name="Elbow Connector 9">
            <a:extLst>
              <a:ext uri="{FF2B5EF4-FFF2-40B4-BE49-F238E27FC236}">
                <a16:creationId xmlns:a16="http://schemas.microsoft.com/office/drawing/2014/main" id="{9CDCA7D7-E5C1-36D9-FD36-22BAA0A276E9}"/>
              </a:ext>
            </a:extLst>
          </p:cNvPr>
          <p:cNvCxnSpPr/>
          <p:nvPr/>
        </p:nvCxnSpPr>
        <p:spPr>
          <a:xfrm rot="10800000" flipV="1">
            <a:off x="1404338" y="1863462"/>
            <a:ext cx="4466552" cy="90877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Elbow Connector 10">
            <a:extLst>
              <a:ext uri="{FF2B5EF4-FFF2-40B4-BE49-F238E27FC236}">
                <a16:creationId xmlns:a16="http://schemas.microsoft.com/office/drawing/2014/main" id="{4DA91287-7DA8-034E-3805-869D8BD3A383}"/>
              </a:ext>
            </a:extLst>
          </p:cNvPr>
          <p:cNvCxnSpPr/>
          <p:nvPr/>
        </p:nvCxnSpPr>
        <p:spPr>
          <a:xfrm rot="10800000" flipV="1">
            <a:off x="3964714" y="2110255"/>
            <a:ext cx="2824443" cy="69314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11">
            <a:extLst>
              <a:ext uri="{FF2B5EF4-FFF2-40B4-BE49-F238E27FC236}">
                <a16:creationId xmlns:a16="http://schemas.microsoft.com/office/drawing/2014/main" id="{14999F04-F72E-163C-E949-11BFD84C7608}"/>
              </a:ext>
            </a:extLst>
          </p:cNvPr>
          <p:cNvCxnSpPr/>
          <p:nvPr/>
        </p:nvCxnSpPr>
        <p:spPr>
          <a:xfrm>
            <a:off x="5864971" y="1894620"/>
            <a:ext cx="4638834" cy="9087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12">
            <a:extLst>
              <a:ext uri="{FF2B5EF4-FFF2-40B4-BE49-F238E27FC236}">
                <a16:creationId xmlns:a16="http://schemas.microsoft.com/office/drawing/2014/main" id="{B8CC60D8-D1B9-D6B2-D41D-FC08F0DA100D}"/>
              </a:ext>
            </a:extLst>
          </p:cNvPr>
          <p:cNvCxnSpPr/>
          <p:nvPr/>
        </p:nvCxnSpPr>
        <p:spPr>
          <a:xfrm>
            <a:off x="4985157" y="2110255"/>
            <a:ext cx="2992107" cy="69314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03F3064-A040-D017-D8C4-AB9C787037A1}"/>
              </a:ext>
            </a:extLst>
          </p:cNvPr>
          <p:cNvSpPr/>
          <p:nvPr/>
        </p:nvSpPr>
        <p:spPr>
          <a:xfrm>
            <a:off x="4977822" y="1279906"/>
            <a:ext cx="1920968" cy="116653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Strategic Alignment &amp; Consensus</a:t>
            </a:r>
          </a:p>
        </p:txBody>
      </p:sp>
      <p:sp>
        <p:nvSpPr>
          <p:cNvPr id="10" name="Rectangle: Rounded Corners 9">
            <a:extLst>
              <a:ext uri="{FF2B5EF4-FFF2-40B4-BE49-F238E27FC236}">
                <a16:creationId xmlns:a16="http://schemas.microsoft.com/office/drawing/2014/main" id="{126300FC-63A1-F44D-E831-411582BD2F14}"/>
              </a:ext>
            </a:extLst>
          </p:cNvPr>
          <p:cNvSpPr/>
          <p:nvPr/>
        </p:nvSpPr>
        <p:spPr>
          <a:xfrm>
            <a:off x="3065038" y="2801238"/>
            <a:ext cx="2992107" cy="3264282"/>
          </a:xfrm>
          <a:prstGeom prst="roundRect">
            <a:avLst/>
          </a:prstGeom>
          <a:solidFill>
            <a:srgbClr val="0E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latin typeface="Arial" panose="020B0604020202020204" pitchFamily="34" charset="0"/>
                <a:cs typeface="Arial" panose="020B0604020202020204" pitchFamily="34" charset="0"/>
              </a:rPr>
              <a:t>Influence on Resource Distribution</a:t>
            </a:r>
          </a:p>
          <a:p>
            <a:pPr algn="ctr"/>
            <a:endParaRPr lang="en-IN" sz="1600" dirty="0">
              <a:latin typeface="Arial" panose="020B0604020202020204" pitchFamily="34" charset="0"/>
              <a:cs typeface="Arial" panose="020B0604020202020204" pitchFamily="34" charset="0"/>
            </a:endParaRPr>
          </a:p>
          <a:p>
            <a:r>
              <a:rPr lang="en-IN" sz="1600" dirty="0">
                <a:latin typeface="Arial" panose="020B0604020202020204" pitchFamily="34" charset="0"/>
                <a:cs typeface="Arial" panose="020B0604020202020204" pitchFamily="34" charset="0"/>
              </a:rPr>
              <a:t>Explain how risk tolerance levels determine the prioritization of resources toward areas requiring risk mitigation.</a:t>
            </a:r>
            <a:endParaRPr lang="en-US" sz="16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1EAC663-6391-CBB9-F615-45042987EAB0}"/>
              </a:ext>
            </a:extLst>
          </p:cNvPr>
          <p:cNvSpPr/>
          <p:nvPr/>
        </p:nvSpPr>
        <p:spPr>
          <a:xfrm>
            <a:off x="6238240" y="2799080"/>
            <a:ext cx="2699083" cy="326428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latin typeface="Arial" panose="020B0604020202020204" pitchFamily="34" charset="0"/>
                <a:cs typeface="Arial" panose="020B0604020202020204" pitchFamily="34" charset="0"/>
              </a:rPr>
              <a:t>Scoring Criteria Development</a:t>
            </a:r>
          </a:p>
          <a:p>
            <a:pPr algn="ctr"/>
            <a:endParaRPr lang="en-IN" sz="1600" dirty="0">
              <a:latin typeface="Arial" panose="020B0604020202020204" pitchFamily="34" charset="0"/>
              <a:cs typeface="Arial" panose="020B0604020202020204" pitchFamily="34" charset="0"/>
            </a:endParaRPr>
          </a:p>
          <a:p>
            <a:r>
              <a:rPr lang="en-IN" sz="1600" dirty="0">
                <a:latin typeface="Arial" panose="020B0604020202020204" pitchFamily="34" charset="0"/>
                <a:cs typeface="Arial" panose="020B0604020202020204" pitchFamily="34" charset="0"/>
              </a:rPr>
              <a:t>Highlight the process of developing scoring criteria for risk assessment, emphasizing its role in quantifying risks.</a:t>
            </a:r>
            <a:endParaRPr lang="en-US" sz="160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1F471A2-65C5-AD2C-D2F6-FBF363A8914B}"/>
              </a:ext>
            </a:extLst>
          </p:cNvPr>
          <p:cNvSpPr/>
          <p:nvPr/>
        </p:nvSpPr>
        <p:spPr>
          <a:xfrm>
            <a:off x="9118418" y="2799080"/>
            <a:ext cx="2888721" cy="3264282"/>
          </a:xfrm>
          <a:prstGeom prst="roundRect">
            <a:avLst/>
          </a:prstGeom>
          <a:solidFill>
            <a:srgbClr val="C74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latin typeface="Arial" panose="020B0604020202020204" pitchFamily="34" charset="0"/>
                <a:cs typeface="Arial" panose="020B0604020202020204" pitchFamily="34" charset="0"/>
              </a:rPr>
              <a:t>Senior Leadership Consensus</a:t>
            </a:r>
          </a:p>
          <a:p>
            <a:pPr algn="ctr"/>
            <a:endParaRPr lang="en-IN" sz="1600" dirty="0">
              <a:latin typeface="Arial" panose="020B0604020202020204" pitchFamily="34" charset="0"/>
              <a:cs typeface="Arial" panose="020B0604020202020204" pitchFamily="34" charset="0"/>
            </a:endParaRPr>
          </a:p>
          <a:p>
            <a:r>
              <a:rPr lang="en-IN" sz="1600" dirty="0">
                <a:latin typeface="Arial" panose="020B0604020202020204" pitchFamily="34" charset="0"/>
                <a:cs typeface="Arial" panose="020B0604020202020204" pitchFamily="34" charset="0"/>
              </a:rPr>
              <a:t>Stress the importance of senior leadership's agreement on scoring criteria, ensuring alignment with the utility's strategic objectives.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41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861F79DE-3743-6C41-E341-DAC4CBD5FEA2}"/>
              </a:ext>
            </a:extLst>
          </p:cNvPr>
          <p:cNvSpPr>
            <a:spLocks noGrp="1"/>
          </p:cNvSpPr>
          <p:nvPr>
            <p:ph type="title"/>
          </p:nvPr>
        </p:nvSpPr>
        <p:spPr>
          <a:xfrm>
            <a:off x="602798" y="435322"/>
            <a:ext cx="4412824" cy="1141786"/>
          </a:xfrm>
        </p:spPr>
        <p:txBody>
          <a:bodyPr>
            <a:normAutofit fontScale="90000"/>
          </a:bodyPr>
          <a:lstStyle/>
          <a:p>
            <a:r>
              <a:rPr lang="en-IN" dirty="0">
                <a:latin typeface="Arial" panose="020B0604020202020204" pitchFamily="34" charset="0"/>
                <a:cs typeface="Arial" panose="020B0604020202020204" pitchFamily="34" charset="0"/>
              </a:rPr>
              <a:t>Risk Tolerance and Risk Limit Examples</a:t>
            </a:r>
            <a:br>
              <a:rPr lang="en-IN" dirty="0">
                <a:latin typeface="Arial" panose="020B0604020202020204" pitchFamily="34" charset="0"/>
                <a:cs typeface="Arial" panose="020B0604020202020204" pitchFamily="34" charset="0"/>
              </a:rPr>
            </a:br>
            <a:endParaRPr lang="en-IN"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3A680D9F-3F08-4228-2404-0288E51E7FDB}"/>
              </a:ext>
            </a:extLst>
          </p:cNvPr>
          <p:cNvSpPr>
            <a:spLocks noGrp="1"/>
          </p:cNvSpPr>
          <p:nvPr>
            <p:ph type="body" idx="4294967295"/>
          </p:nvPr>
        </p:nvSpPr>
        <p:spPr>
          <a:xfrm>
            <a:off x="602798" y="1694685"/>
            <a:ext cx="4412824" cy="4279395"/>
          </a:xfrm>
        </p:spPr>
        <p:txBody>
          <a:bodyPr>
            <a:normAutofit/>
          </a:bodyPr>
          <a:lstStyle/>
          <a:p>
            <a:r>
              <a:rPr lang="en-US" dirty="0">
                <a:latin typeface="Arial" panose="020B0604020202020204" pitchFamily="34" charset="0"/>
                <a:cs typeface="Arial" panose="020B0604020202020204" pitchFamily="34" charset="0"/>
              </a:rPr>
              <a:t>[Insert write up here]</a:t>
            </a:r>
          </a:p>
        </p:txBody>
      </p:sp>
      <p:graphicFrame>
        <p:nvGraphicFramePr>
          <p:cNvPr id="5" name="Table 4">
            <a:extLst>
              <a:ext uri="{FF2B5EF4-FFF2-40B4-BE49-F238E27FC236}">
                <a16:creationId xmlns:a16="http://schemas.microsoft.com/office/drawing/2014/main" id="{88F65CE4-CB39-3B02-4C16-BF3F5804EF0F}"/>
              </a:ext>
            </a:extLst>
          </p:cNvPr>
          <p:cNvGraphicFramePr>
            <a:graphicFrameLocks noGrp="1"/>
          </p:cNvGraphicFramePr>
          <p:nvPr>
            <p:extLst>
              <p:ext uri="{D42A27DB-BD31-4B8C-83A1-F6EECF244321}">
                <p14:modId xmlns:p14="http://schemas.microsoft.com/office/powerpoint/2010/main" val="849885980"/>
              </p:ext>
            </p:extLst>
          </p:nvPr>
        </p:nvGraphicFramePr>
        <p:xfrm>
          <a:off x="4864250" y="236552"/>
          <a:ext cx="7080701" cy="5777231"/>
        </p:xfrm>
        <a:graphic>
          <a:graphicData uri="http://schemas.openxmlformats.org/drawingml/2006/table">
            <a:tbl>
              <a:tblPr firstRow="1" firstCol="1" bandRow="1"/>
              <a:tblGrid>
                <a:gridCol w="974003">
                  <a:extLst>
                    <a:ext uri="{9D8B030D-6E8A-4147-A177-3AD203B41FA5}">
                      <a16:colId xmlns:a16="http://schemas.microsoft.com/office/drawing/2014/main" val="578004513"/>
                    </a:ext>
                  </a:extLst>
                </a:gridCol>
                <a:gridCol w="1886887">
                  <a:extLst>
                    <a:ext uri="{9D8B030D-6E8A-4147-A177-3AD203B41FA5}">
                      <a16:colId xmlns:a16="http://schemas.microsoft.com/office/drawing/2014/main" val="3561102417"/>
                    </a:ext>
                  </a:extLst>
                </a:gridCol>
                <a:gridCol w="1181417">
                  <a:extLst>
                    <a:ext uri="{9D8B030D-6E8A-4147-A177-3AD203B41FA5}">
                      <a16:colId xmlns:a16="http://schemas.microsoft.com/office/drawing/2014/main" val="2886316833"/>
                    </a:ext>
                  </a:extLst>
                </a:gridCol>
                <a:gridCol w="970101">
                  <a:extLst>
                    <a:ext uri="{9D8B030D-6E8A-4147-A177-3AD203B41FA5}">
                      <a16:colId xmlns:a16="http://schemas.microsoft.com/office/drawing/2014/main" val="1220201949"/>
                    </a:ext>
                  </a:extLst>
                </a:gridCol>
                <a:gridCol w="2068293">
                  <a:extLst>
                    <a:ext uri="{9D8B030D-6E8A-4147-A177-3AD203B41FA5}">
                      <a16:colId xmlns:a16="http://schemas.microsoft.com/office/drawing/2014/main" val="1036801094"/>
                    </a:ext>
                  </a:extLst>
                </a:gridCol>
              </a:tblGrid>
              <a:tr h="314062">
                <a:tc>
                  <a:txBody>
                    <a:bodyPr/>
                    <a:lstStyle/>
                    <a:p>
                      <a:pPr marL="0" marR="0" algn="ctr">
                        <a:lnSpc>
                          <a:spcPct val="107000"/>
                        </a:lnSpc>
                        <a:spcBef>
                          <a:spcPts val="0"/>
                        </a:spcBef>
                        <a:spcAft>
                          <a:spcPts val="0"/>
                        </a:spcAft>
                      </a:pPr>
                      <a:r>
                        <a:rPr lang="en-US" sz="10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Risk Category</a:t>
                      </a:r>
                      <a:endParaRPr lang="en-US" sz="10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0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Risk Details</a:t>
                      </a:r>
                      <a:endParaRPr lang="en-US" sz="10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0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Tolerance Level</a:t>
                      </a:r>
                      <a:endParaRPr lang="en-US" sz="10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0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Residual Risk Score Scale</a:t>
                      </a:r>
                      <a:endParaRPr lang="en-US" sz="10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0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Risk Limit</a:t>
                      </a:r>
                      <a:endParaRPr lang="en-US" sz="10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408085813"/>
                  </a:ext>
                </a:extLst>
              </a:tr>
              <a:tr h="1116803">
                <a:tc>
                  <a:txBody>
                    <a:bodyPr/>
                    <a:lstStyle/>
                    <a:p>
                      <a:pPr marL="0" marR="0">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Operational Downtime</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dirty="0">
                          <a:effectLst/>
                          <a:latin typeface="Calibri" panose="020F0502020204030204" pitchFamily="34" charset="0"/>
                          <a:ea typeface="Times New Roman" panose="02020603050405020304" pitchFamily="18" charset="0"/>
                          <a:cs typeface="Calibri" panose="020F0502020204030204" pitchFamily="34" charset="0"/>
                        </a:rPr>
                        <a:t>Minimal operational downtime ensures service reliability and prevents customer dissatisfaction. For public power utilities, keeping downtime below X hours helps maintain consistent service.</a:t>
                      </a:r>
                      <a:endParaRPr lang="en-US" sz="1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Low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(X-X hours)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5-8: Moderate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9-10: High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dirty="0">
                          <a:effectLst/>
                          <a:latin typeface="Calibri" panose="020F0502020204030204" pitchFamily="34" charset="0"/>
                          <a:ea typeface="Times New Roman" panose="02020603050405020304" pitchFamily="18" charset="0"/>
                          <a:cs typeface="Calibri" panose="020F0502020204030204" pitchFamily="34" charset="0"/>
                        </a:rPr>
                        <a:t>Immediate action required if downtime exceeds X hours; investigate causes of downtime immediately, implement corrective actions, and communicate with stakeholders regarding service status.</a:t>
                      </a:r>
                      <a:endParaRPr lang="en-US" sz="1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660856"/>
                  </a:ext>
                </a:extLst>
              </a:tr>
              <a:tr h="956254">
                <a:tc>
                  <a:txBody>
                    <a:bodyPr/>
                    <a:lstStyle/>
                    <a:p>
                      <a:pPr marL="0" marR="0">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Financial Loss</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dirty="0">
                          <a:effectLst/>
                          <a:latin typeface="Calibri" panose="020F0502020204030204" pitchFamily="34" charset="0"/>
                          <a:ea typeface="Times New Roman" panose="02020603050405020304" pitchFamily="18" charset="0"/>
                          <a:cs typeface="Calibri" panose="020F0502020204030204" pitchFamily="34" charset="0"/>
                        </a:rPr>
                        <a:t>Limits financial exposure to manageable levels, ensuring the utility can absorb potential losses without significant impact on its operations or financial stability.</a:t>
                      </a:r>
                      <a:endParaRPr lang="en-US" sz="1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Moderate </a:t>
                      </a:r>
                    </a:p>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($X - $XXX)</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5-7: Moderate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8-10: High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dirty="0">
                          <a:effectLst/>
                          <a:latin typeface="Calibri" panose="020F0502020204030204" pitchFamily="34" charset="0"/>
                          <a:ea typeface="Times New Roman" panose="02020603050405020304" pitchFamily="18" charset="0"/>
                          <a:cs typeface="Calibri" panose="020F0502020204030204" pitchFamily="34" charset="0"/>
                        </a:rPr>
                        <a:t>Review and mitigate if financial loss exceeds $XXX; conduct a financial review, identify contributing factors, and adjust financial strategies or budget allocations as necessary.</a:t>
                      </a:r>
                      <a:endParaRPr lang="en-US" sz="1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7034594"/>
                  </a:ext>
                </a:extLst>
              </a:tr>
              <a:tr h="1116803">
                <a:tc>
                  <a:txBody>
                    <a:bodyPr/>
                    <a:lstStyle/>
                    <a:p>
                      <a:pPr marL="0" marR="0">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Safety Incidents</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a:effectLst/>
                          <a:latin typeface="Calibri" panose="020F0502020204030204" pitchFamily="34" charset="0"/>
                          <a:ea typeface="Times New Roman" panose="02020603050405020304" pitchFamily="18" charset="0"/>
                          <a:cs typeface="Calibri" panose="020F0502020204030204" pitchFamily="34" charset="0"/>
                        </a:rPr>
                        <a:t>Maintaining a low threshold for safety incidents helps ensure a safe working environment and compliance with safety regulations. This limit helps to minimize risks to personnel and prevent potential hazards.</a:t>
                      </a:r>
                      <a:endParaRPr lang="en-US" sz="1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Low (X-X incidents per year)</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5-7: Moderate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8-10: High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dirty="0">
                          <a:effectLst/>
                          <a:latin typeface="Calibri" panose="020F0502020204030204" pitchFamily="34" charset="0"/>
                          <a:ea typeface="Times New Roman" panose="02020603050405020304" pitchFamily="18" charset="0"/>
                          <a:cs typeface="Calibri" panose="020F0502020204030204" pitchFamily="34" charset="0"/>
                        </a:rPr>
                        <a:t>Immediate review and action required if incidents exceed X per year; perform an incident investigation, update safety protocols, and provide additional training or resources to staff.</a:t>
                      </a:r>
                      <a:endParaRPr lang="en-US" sz="1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6164519"/>
                  </a:ext>
                </a:extLst>
              </a:tr>
              <a:tr h="1116803">
                <a:tc>
                  <a:txBody>
                    <a:bodyPr/>
                    <a:lstStyle/>
                    <a:p>
                      <a:pPr marL="0" marR="0">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Customer Outages</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a:effectLst/>
                          <a:latin typeface="Calibri" panose="020F0502020204030204" pitchFamily="34" charset="0"/>
                          <a:ea typeface="Times New Roman" panose="02020603050405020304" pitchFamily="18" charset="0"/>
                          <a:cs typeface="Calibri" panose="020F0502020204030204" pitchFamily="34" charset="0"/>
                        </a:rPr>
                        <a:t>Restricting customer outages to X incidents per year helps maintain high service levels and customer satisfaction. This level is low enough to prevent widespread dissatisfaction while allowing for minor issues.</a:t>
                      </a:r>
                      <a:endParaRPr lang="en-US" sz="1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Low (X-X incidents per year)</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5-7: Moderate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8-10: High risk</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dirty="0">
                          <a:effectLst/>
                          <a:latin typeface="Calibri" panose="020F0502020204030204" pitchFamily="34" charset="0"/>
                          <a:ea typeface="Times New Roman" panose="02020603050405020304" pitchFamily="18" charset="0"/>
                          <a:cs typeface="Calibri" panose="020F0502020204030204" pitchFamily="34" charset="0"/>
                        </a:rPr>
                        <a:t>Immediate corrective action required if outages exceed X per year</a:t>
                      </a:r>
                      <a:r>
                        <a:rPr lang="en-US" sz="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000" kern="100" dirty="0">
                          <a:effectLst/>
                          <a:latin typeface="Calibri" panose="020F0502020204030204" pitchFamily="34" charset="0"/>
                          <a:ea typeface="Times New Roman" panose="02020603050405020304" pitchFamily="18" charset="0"/>
                          <a:cs typeface="Calibri" panose="020F0502020204030204" pitchFamily="34" charset="0"/>
                        </a:rPr>
                        <a:t>; assess the cause of outages, enhance response strategies, and inform customers about ongoing efforts to improve service reliability.</a:t>
                      </a:r>
                      <a:endParaRPr lang="en-US" sz="1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2967468"/>
                  </a:ext>
                </a:extLst>
              </a:tr>
              <a:tr h="1116803">
                <a:tc>
                  <a:txBody>
                    <a:bodyPr/>
                    <a:lstStyle/>
                    <a:p>
                      <a:pPr marL="0" marR="0">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Cybersecurity Breaches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a:effectLst/>
                          <a:latin typeface="Calibri" panose="020F0502020204030204" pitchFamily="34" charset="0"/>
                          <a:ea typeface="Times New Roman" panose="02020603050405020304" pitchFamily="18" charset="0"/>
                          <a:cs typeface="Calibri" panose="020F0502020204030204" pitchFamily="34" charset="0"/>
                        </a:rPr>
                        <a:t>Ensures measures are in place to reduce the likelihood of a breach. </a:t>
                      </a:r>
                      <a:r>
                        <a:rPr lang="en-US" sz="800" kern="1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Moderate (X-X incidents)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5-7: Moderate risk</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8-10: High risk</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00" kern="100" dirty="0">
                          <a:effectLst/>
                          <a:latin typeface="Calibri" panose="020F0502020204030204" pitchFamily="34" charset="0"/>
                          <a:ea typeface="Times New Roman" panose="02020603050405020304" pitchFamily="18" charset="0"/>
                          <a:cs typeface="Calibri" panose="020F0502020204030204" pitchFamily="34" charset="0"/>
                        </a:rPr>
                        <a:t>Immediate review and improvement if breaches exceed X incidents; conduct a thorough security audit, enhance cybersecurity measures, and implement staff training on security protocols.</a:t>
                      </a:r>
                      <a:endParaRPr lang="en-US" sz="1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2840249"/>
                  </a:ext>
                </a:extLst>
              </a:tr>
            </a:tbl>
          </a:graphicData>
        </a:graphic>
      </p:graphicFrame>
    </p:spTree>
    <p:extLst>
      <p:ext uri="{BB962C8B-B14F-4D97-AF65-F5344CB8AC3E}">
        <p14:creationId xmlns:p14="http://schemas.microsoft.com/office/powerpoint/2010/main" val="3001903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CBDC-29BD-3839-D0F0-24FDB8EC994A}"/>
              </a:ext>
            </a:extLst>
          </p:cNvPr>
          <p:cNvSpPr>
            <a:spLocks noGrp="1"/>
          </p:cNvSpPr>
          <p:nvPr>
            <p:ph type="title"/>
          </p:nvPr>
        </p:nvSpPr>
        <p:spPr/>
        <p:txBody>
          <a:bodyPr>
            <a:normAutofit/>
          </a:bodyPr>
          <a:lstStyle/>
          <a:p>
            <a:r>
              <a:rPr lang="en-IN" dirty="0">
                <a:latin typeface="Arial" panose="020B0604020202020204" pitchFamily="34" charset="0"/>
                <a:cs typeface="Arial" panose="020B0604020202020204" pitchFamily="34" charset="0"/>
              </a:rPr>
              <a:t>Approach to Risk Tolerance &amp; Risk Limit</a:t>
            </a:r>
          </a:p>
        </p:txBody>
      </p:sp>
      <p:graphicFrame>
        <p:nvGraphicFramePr>
          <p:cNvPr id="3" name="Diagram 2">
            <a:extLst>
              <a:ext uri="{FF2B5EF4-FFF2-40B4-BE49-F238E27FC236}">
                <a16:creationId xmlns:a16="http://schemas.microsoft.com/office/drawing/2014/main" id="{CFA8E055-4288-B800-586F-D6D5A94B0CA8}"/>
              </a:ext>
            </a:extLst>
          </p:cNvPr>
          <p:cNvGraphicFramePr/>
          <p:nvPr>
            <p:extLst>
              <p:ext uri="{D42A27DB-BD31-4B8C-83A1-F6EECF244321}">
                <p14:modId xmlns:p14="http://schemas.microsoft.com/office/powerpoint/2010/main" val="64004440"/>
              </p:ext>
            </p:extLst>
          </p:nvPr>
        </p:nvGraphicFramePr>
        <p:xfrm>
          <a:off x="728136" y="1463040"/>
          <a:ext cx="10755656" cy="4360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730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A967-F82D-19C9-6FC1-80A74144F6C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Summary of [utility name’s] risks</a:t>
            </a:r>
          </a:p>
        </p:txBody>
      </p:sp>
      <p:sp>
        <p:nvSpPr>
          <p:cNvPr id="3" name="Text Placeholder 2">
            <a:extLst>
              <a:ext uri="{FF2B5EF4-FFF2-40B4-BE49-F238E27FC236}">
                <a16:creationId xmlns:a16="http://schemas.microsoft.com/office/drawing/2014/main" id="{0088F13B-6191-4237-4AAE-DF49B07B3D2C}"/>
              </a:ext>
            </a:extLst>
          </p:cNvPr>
          <p:cNvSpPr>
            <a:spLocks noGrp="1"/>
          </p:cNvSpPr>
          <p:nvPr>
            <p:ph type="body" idx="4294967295"/>
          </p:nvPr>
        </p:nvSpPr>
        <p:spPr>
          <a:xfrm>
            <a:off x="728127" y="1147612"/>
            <a:ext cx="10755657" cy="4140192"/>
          </a:xfrm>
        </p:spPr>
        <p:txBody>
          <a:bodyPr>
            <a:normAutofit/>
          </a:bodyPr>
          <a:lstStyle/>
          <a:p>
            <a:r>
              <a:rPr lang="en-US" sz="2400" dirty="0">
                <a:latin typeface="Arial" panose="020B0604020202020204" pitchFamily="34" charset="0"/>
                <a:cs typeface="Arial" panose="020B0604020202020204" pitchFamily="34" charset="0"/>
              </a:rPr>
              <a:t>[Insert risks assessment summary here from risk assessment including supporting details, etc.]</a:t>
            </a:r>
          </a:p>
        </p:txBody>
      </p:sp>
      <p:graphicFrame>
        <p:nvGraphicFramePr>
          <p:cNvPr id="4" name="Table 3">
            <a:extLst>
              <a:ext uri="{FF2B5EF4-FFF2-40B4-BE49-F238E27FC236}">
                <a16:creationId xmlns:a16="http://schemas.microsoft.com/office/drawing/2014/main" id="{A7EFD68D-2415-7604-25D7-686558BD04A6}"/>
              </a:ext>
            </a:extLst>
          </p:cNvPr>
          <p:cNvGraphicFramePr>
            <a:graphicFrameLocks noGrp="1"/>
          </p:cNvGraphicFramePr>
          <p:nvPr>
            <p:extLst>
              <p:ext uri="{D42A27DB-BD31-4B8C-83A1-F6EECF244321}">
                <p14:modId xmlns:p14="http://schemas.microsoft.com/office/powerpoint/2010/main" val="628549991"/>
              </p:ext>
            </p:extLst>
          </p:nvPr>
        </p:nvGraphicFramePr>
        <p:xfrm>
          <a:off x="728130" y="1928783"/>
          <a:ext cx="10755654" cy="4166460"/>
        </p:xfrm>
        <a:graphic>
          <a:graphicData uri="http://schemas.openxmlformats.org/drawingml/2006/table">
            <a:tbl>
              <a:tblPr firstRow="1" firstCol="1" bandRow="1"/>
              <a:tblGrid>
                <a:gridCol w="605370">
                  <a:extLst>
                    <a:ext uri="{9D8B030D-6E8A-4147-A177-3AD203B41FA5}">
                      <a16:colId xmlns:a16="http://schemas.microsoft.com/office/drawing/2014/main" val="4229267945"/>
                    </a:ext>
                  </a:extLst>
                </a:gridCol>
                <a:gridCol w="1358900">
                  <a:extLst>
                    <a:ext uri="{9D8B030D-6E8A-4147-A177-3AD203B41FA5}">
                      <a16:colId xmlns:a16="http://schemas.microsoft.com/office/drawing/2014/main" val="4228281142"/>
                    </a:ext>
                  </a:extLst>
                </a:gridCol>
                <a:gridCol w="1016000">
                  <a:extLst>
                    <a:ext uri="{9D8B030D-6E8A-4147-A177-3AD203B41FA5}">
                      <a16:colId xmlns:a16="http://schemas.microsoft.com/office/drawing/2014/main" val="1074116671"/>
                    </a:ext>
                  </a:extLst>
                </a:gridCol>
                <a:gridCol w="914400">
                  <a:extLst>
                    <a:ext uri="{9D8B030D-6E8A-4147-A177-3AD203B41FA5}">
                      <a16:colId xmlns:a16="http://schemas.microsoft.com/office/drawing/2014/main" val="4088638948"/>
                    </a:ext>
                  </a:extLst>
                </a:gridCol>
                <a:gridCol w="736600">
                  <a:extLst>
                    <a:ext uri="{9D8B030D-6E8A-4147-A177-3AD203B41FA5}">
                      <a16:colId xmlns:a16="http://schemas.microsoft.com/office/drawing/2014/main" val="816606249"/>
                    </a:ext>
                  </a:extLst>
                </a:gridCol>
                <a:gridCol w="597999">
                  <a:extLst>
                    <a:ext uri="{9D8B030D-6E8A-4147-A177-3AD203B41FA5}">
                      <a16:colId xmlns:a16="http://schemas.microsoft.com/office/drawing/2014/main" val="33511411"/>
                    </a:ext>
                  </a:extLst>
                </a:gridCol>
                <a:gridCol w="2258093">
                  <a:extLst>
                    <a:ext uri="{9D8B030D-6E8A-4147-A177-3AD203B41FA5}">
                      <a16:colId xmlns:a16="http://schemas.microsoft.com/office/drawing/2014/main" val="165744890"/>
                    </a:ext>
                  </a:extLst>
                </a:gridCol>
                <a:gridCol w="950777">
                  <a:extLst>
                    <a:ext uri="{9D8B030D-6E8A-4147-A177-3AD203B41FA5}">
                      <a16:colId xmlns:a16="http://schemas.microsoft.com/office/drawing/2014/main" val="304381798"/>
                    </a:ext>
                  </a:extLst>
                </a:gridCol>
                <a:gridCol w="772505">
                  <a:extLst>
                    <a:ext uri="{9D8B030D-6E8A-4147-A177-3AD203B41FA5}">
                      <a16:colId xmlns:a16="http://schemas.microsoft.com/office/drawing/2014/main" val="3865455096"/>
                    </a:ext>
                  </a:extLst>
                </a:gridCol>
                <a:gridCol w="772505">
                  <a:extLst>
                    <a:ext uri="{9D8B030D-6E8A-4147-A177-3AD203B41FA5}">
                      <a16:colId xmlns:a16="http://schemas.microsoft.com/office/drawing/2014/main" val="3846984119"/>
                    </a:ext>
                  </a:extLst>
                </a:gridCol>
                <a:gridCol w="772505">
                  <a:extLst>
                    <a:ext uri="{9D8B030D-6E8A-4147-A177-3AD203B41FA5}">
                      <a16:colId xmlns:a16="http://schemas.microsoft.com/office/drawing/2014/main" val="484700548"/>
                    </a:ext>
                  </a:extLst>
                </a:gridCol>
              </a:tblGrid>
              <a:tr h="319117">
                <a:tc gridSpan="3">
                  <a:txBody>
                    <a:bodyPr/>
                    <a:lstStyle/>
                    <a:p>
                      <a:pPr marL="0" marR="0" algn="ctr">
                        <a:lnSpc>
                          <a:spcPct val="107000"/>
                        </a:lnSpc>
                        <a:spcBef>
                          <a:spcPts val="0"/>
                        </a:spcBef>
                        <a:spcAft>
                          <a:spcPts val="0"/>
                        </a:spcAft>
                      </a:pPr>
                      <a:r>
                        <a:rPr lang="en-US" sz="1100" b="1" kern="100" dirty="0">
                          <a:solidFill>
                            <a:srgbClr val="F2F2F2"/>
                          </a:solidFill>
                          <a:effectLst/>
                          <a:highlight>
                            <a:srgbClr val="0070C0"/>
                          </a:highlight>
                          <a:latin typeface="Calibri" panose="020F0502020204030204" pitchFamily="34" charset="0"/>
                          <a:ea typeface="Times New Roman" panose="02020603050405020304" pitchFamily="18" charset="0"/>
                          <a:cs typeface="Calibri" panose="020F0502020204030204" pitchFamily="34" charset="0"/>
                        </a:rPr>
                        <a:t>Risk Identification</a:t>
                      </a:r>
                      <a:endParaRPr lang="en-US" sz="1400" kern="100" dirty="0">
                        <a:solidFill>
                          <a:srgbClr val="F2F2F2"/>
                        </a:solidFill>
                        <a:effectLst/>
                        <a:highlight>
                          <a:srgbClr val="0070C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100" b="1" kern="100" dirty="0">
                          <a:solidFill>
                            <a:srgbClr val="000000"/>
                          </a:solidFill>
                          <a:effectLst/>
                          <a:highlight>
                            <a:srgbClr val="00B0F0"/>
                          </a:highlight>
                          <a:latin typeface="Calibri" panose="020F0502020204030204" pitchFamily="34" charset="0"/>
                          <a:ea typeface="Times New Roman" panose="02020603050405020304" pitchFamily="18" charset="0"/>
                          <a:cs typeface="Calibri" panose="020F0502020204030204" pitchFamily="34" charset="0"/>
                        </a:rPr>
                        <a:t>Pre-Assessment</a:t>
                      </a:r>
                      <a:endParaRPr lang="en-US" sz="1400" kern="100" dirty="0">
                        <a:effectLst/>
                        <a:highlight>
                          <a:srgbClr val="00B0F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1100" b="1" kern="100">
                          <a:solidFill>
                            <a:srgbClr val="000000"/>
                          </a:solidFill>
                          <a:effectLst/>
                          <a:highlight>
                            <a:srgbClr val="60CAF3"/>
                          </a:highlight>
                          <a:latin typeface="Calibri" panose="020F0502020204030204" pitchFamily="34" charset="0"/>
                          <a:ea typeface="Times New Roman" panose="02020603050405020304" pitchFamily="18" charset="0"/>
                          <a:cs typeface="Calibri" panose="020F0502020204030204" pitchFamily="34" charset="0"/>
                        </a:rPr>
                        <a:t>Risk Assessment</a:t>
                      </a:r>
                      <a:endParaRPr lang="en-US" sz="1400" kern="100">
                        <a:effectLst/>
                        <a:highlight>
                          <a:srgbClr val="60CAF3"/>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CA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02218191"/>
                  </a:ext>
                </a:extLst>
              </a:tr>
              <a:tr h="265853">
                <a:tc rowSpan="2">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Risk ID</a:t>
                      </a:r>
                      <a:endParaRPr lang="en-US" sz="16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rowSpan="2">
                  <a:txBody>
                    <a:bodyPr/>
                    <a:lstStyle/>
                    <a:p>
                      <a:pPr marL="0" marR="0" algn="ctr">
                        <a:lnSpc>
                          <a:spcPct val="107000"/>
                        </a:lnSpc>
                        <a:spcBef>
                          <a:spcPts val="0"/>
                        </a:spcBef>
                        <a:spcAft>
                          <a:spcPts val="0"/>
                        </a:spcAft>
                      </a:pPr>
                      <a:r>
                        <a:rPr lang="en-US" sz="1200" b="1" kern="100" dirty="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Risk</a:t>
                      </a:r>
                      <a:r>
                        <a:rPr lang="en-US" sz="1050" kern="100" dirty="0">
                          <a:solidFill>
                            <a:srgbClr val="FFFFFF"/>
                          </a:solidFill>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rPr>
                        <a:t> </a:t>
                      </a:r>
                      <a:r>
                        <a:rPr lang="en-US" sz="1200" b="1" kern="100" dirty="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Description</a:t>
                      </a:r>
                      <a:endParaRPr lang="en-US" sz="1600" kern="100" dirty="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rowSpan="2">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Category</a:t>
                      </a:r>
                      <a:endParaRPr lang="en-US" sz="16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3">
                  <a:txBody>
                    <a:bodyPr/>
                    <a:lstStyle/>
                    <a:p>
                      <a:pPr marL="0" marR="0" algn="ctr">
                        <a:lnSpc>
                          <a:spcPct val="107000"/>
                        </a:lnSpc>
                        <a:spcBef>
                          <a:spcPts val="0"/>
                        </a:spcBef>
                        <a:spcAft>
                          <a:spcPts val="0"/>
                        </a:spcAft>
                      </a:pPr>
                      <a:r>
                        <a:rPr lang="en-US" sz="1200" b="1" kern="100">
                          <a:solidFill>
                            <a:srgbClr val="000000"/>
                          </a:solidFill>
                          <a:effectLst/>
                          <a:highlight>
                            <a:srgbClr val="BFBFBF"/>
                          </a:highlight>
                          <a:latin typeface="Calibri" panose="020F0502020204030204" pitchFamily="34" charset="0"/>
                          <a:ea typeface="Times New Roman" panose="02020603050405020304" pitchFamily="18" charset="0"/>
                          <a:cs typeface="Calibri" panose="020F0502020204030204" pitchFamily="34" charset="0"/>
                        </a:rPr>
                        <a:t>Pre-Mitigation</a:t>
                      </a:r>
                      <a:endParaRPr lang="en-US" sz="1600" kern="100">
                        <a:effectLst/>
                        <a:highlight>
                          <a:srgbClr val="BFBFBF"/>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Controls/Mitigation Strategies</a:t>
                      </a:r>
                      <a:endParaRPr lang="en-US" sz="16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4">
                  <a:txBody>
                    <a:bodyPr/>
                    <a:lstStyle/>
                    <a:p>
                      <a:pPr marL="0" marR="0" algn="ctr">
                        <a:lnSpc>
                          <a:spcPct val="107000"/>
                        </a:lnSpc>
                        <a:spcBef>
                          <a:spcPts val="0"/>
                        </a:spcBef>
                        <a:spcAft>
                          <a:spcPts val="0"/>
                        </a:spcAft>
                      </a:pPr>
                      <a:r>
                        <a:rPr lang="en-US" sz="1200" b="1" kern="100">
                          <a:solidFill>
                            <a:srgbClr val="000000"/>
                          </a:solidFill>
                          <a:effectLst/>
                          <a:highlight>
                            <a:srgbClr val="BFBFBF"/>
                          </a:highlight>
                          <a:latin typeface="Calibri" panose="020F0502020204030204" pitchFamily="34" charset="0"/>
                          <a:ea typeface="Times New Roman" panose="02020603050405020304" pitchFamily="18" charset="0"/>
                          <a:cs typeface="Calibri" panose="020F0502020204030204" pitchFamily="34" charset="0"/>
                        </a:rPr>
                        <a:t>Post-Mitigation</a:t>
                      </a:r>
                      <a:endParaRPr lang="en-US" sz="1600" kern="100">
                        <a:effectLst/>
                        <a:highlight>
                          <a:srgbClr val="BFBFBF"/>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3646004"/>
                  </a:ext>
                </a:extLst>
              </a:tr>
              <a:tr h="58160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Likelihood Level</a:t>
                      </a:r>
                      <a:endParaRPr lang="en-US" sz="16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Impact Level</a:t>
                      </a:r>
                      <a:endParaRPr lang="en-US" sz="16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Risk Score</a:t>
                      </a:r>
                      <a:endParaRPr lang="en-US" sz="16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vMerge="1">
                  <a:txBody>
                    <a:bodyPr/>
                    <a:lstStyle/>
                    <a:p>
                      <a:endParaRPr lang="en-US"/>
                    </a:p>
                  </a:txBody>
                  <a:tcPr/>
                </a:tc>
                <a:tc>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Proposed Risk Owner</a:t>
                      </a:r>
                      <a:endParaRPr lang="en-US" sz="16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Likelihood Level</a:t>
                      </a:r>
                      <a:endParaRPr lang="en-US" sz="16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kern="100" dirty="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Impact Level</a:t>
                      </a:r>
                      <a:endParaRPr lang="en-US" sz="1600" kern="100" dirty="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Residual Risk Score</a:t>
                      </a:r>
                      <a:endParaRPr lang="en-US" sz="16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372760352"/>
                  </a:ext>
                </a:extLst>
              </a:tr>
              <a:tr h="791944">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R001</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Critical equipment malfunction leading to operational disruptions</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Operational</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3 (Possible)</a:t>
                      </a:r>
                      <a:endParaRPr lang="en-US" sz="1600" kern="10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4 </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(Major)</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12</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Regular maintenance schedule </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Spare parts inventory </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Equipment monitoring system</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Operations Manager</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solidFill>
                            <a:srgbClr val="000000"/>
                          </a:solidFill>
                          <a:effectLst/>
                          <a:highlight>
                            <a:srgbClr val="92D050"/>
                          </a:highlight>
                          <a:latin typeface="Calibri" panose="020F0502020204030204" pitchFamily="34" charset="0"/>
                          <a:ea typeface="Times New Roman" panose="02020603050405020304" pitchFamily="18" charset="0"/>
                          <a:cs typeface="Calibri" panose="020F0502020204030204" pitchFamily="34" charset="0"/>
                        </a:rPr>
                        <a:t>2 (Unlikely)</a:t>
                      </a:r>
                      <a:endParaRPr lang="en-US" sz="1600" kern="100">
                        <a:effectLst/>
                        <a:highlight>
                          <a:srgbClr val="92D05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4 </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(Major)</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8</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4542074"/>
                  </a:ext>
                </a:extLst>
              </a:tr>
              <a:tr h="619023">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R002</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Data Breach compromising sensitive data (PII)</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Times New Roman" panose="02020603050405020304" pitchFamily="18" charset="0"/>
                          <a:cs typeface="Calibri" panose="020F0502020204030204" pitchFamily="34" charset="0"/>
                        </a:rPr>
                        <a:t>Cybersecurity</a:t>
                      </a:r>
                      <a:endParaRPr lang="en-US" sz="16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solidFill>
                            <a:srgbClr val="000000"/>
                          </a:solidFill>
                          <a:effectLst/>
                          <a:highlight>
                            <a:srgbClr val="92D050"/>
                          </a:highlight>
                          <a:latin typeface="Calibri" panose="020F0502020204030204" pitchFamily="34" charset="0"/>
                          <a:ea typeface="Times New Roman" panose="02020603050405020304" pitchFamily="18" charset="0"/>
                          <a:cs typeface="Calibri" panose="020F0502020204030204" pitchFamily="34" charset="0"/>
                        </a:rPr>
                        <a:t>3 (Possible)</a:t>
                      </a:r>
                      <a:endParaRPr lang="en-US" sz="1600" kern="100">
                        <a:effectLst/>
                        <a:highlight>
                          <a:srgbClr val="92D05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4 </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(Major)</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12</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Network security protocols </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Regular security audits </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Employee cybersecurity training</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IT Specialist</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2</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(Unlikely)</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solidFill>
                            <a:srgbClr val="000000"/>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3 (Moderate)</a:t>
                      </a:r>
                      <a:endParaRPr lang="en-US" sz="1600" kern="100">
                        <a:effectLst/>
                        <a:highlight>
                          <a:srgbClr val="FF00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6</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264346"/>
                  </a:ext>
                </a:extLst>
              </a:tr>
              <a:tr h="619023">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R003</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Employee safety incidents (minor)</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Safety/ Compliance</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4 </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(Likely)</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200" kern="100">
                          <a:solidFill>
                            <a:srgbClr val="000000"/>
                          </a:solidFill>
                          <a:effectLst/>
                          <a:highlight>
                            <a:srgbClr val="92D050"/>
                          </a:highlight>
                          <a:latin typeface="Calibri" panose="020F0502020204030204" pitchFamily="34" charset="0"/>
                          <a:ea typeface="Times New Roman" panose="02020603050405020304" pitchFamily="18" charset="0"/>
                          <a:cs typeface="Calibri" panose="020F0502020204030204" pitchFamily="34" charset="0"/>
                        </a:rPr>
                        <a:t>2 </a:t>
                      </a:r>
                      <a:endParaRPr lang="en-US" sz="1600" kern="100">
                        <a:effectLst/>
                        <a:highlight>
                          <a:srgbClr val="92D050"/>
                        </a:highligh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kern="100">
                          <a:solidFill>
                            <a:srgbClr val="000000"/>
                          </a:solidFill>
                          <a:effectLst/>
                          <a:highlight>
                            <a:srgbClr val="92D050"/>
                          </a:highlight>
                          <a:latin typeface="Calibri" panose="020F0502020204030204" pitchFamily="34" charset="0"/>
                          <a:ea typeface="Times New Roman" panose="02020603050405020304" pitchFamily="18" charset="0"/>
                          <a:cs typeface="Calibri" panose="020F0502020204030204" pitchFamily="34" charset="0"/>
                        </a:rPr>
                        <a:t>(Minor)</a:t>
                      </a:r>
                      <a:endParaRPr lang="en-US" sz="1600" kern="100">
                        <a:effectLst/>
                        <a:highlight>
                          <a:srgbClr val="92D05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8</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Times New Roman" panose="02020603050405020304" pitchFamily="18" charset="0"/>
                          <a:cs typeface="Calibri" panose="020F0502020204030204" pitchFamily="34" charset="0"/>
                        </a:rPr>
                        <a:t>Safety training programs</a:t>
                      </a:r>
                      <a:endParaRPr lang="en-US" sz="16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Calibri" panose="020F0502020204030204" pitchFamily="34" charset="0"/>
                          <a:ea typeface="Times New Roman" panose="02020603050405020304" pitchFamily="18" charset="0"/>
                          <a:cs typeface="Calibri" panose="020F0502020204030204" pitchFamily="34" charset="0"/>
                        </a:rPr>
                        <a:t>Personal protective equipment</a:t>
                      </a:r>
                      <a:endParaRPr lang="en-US" sz="16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Calibri" panose="020F0502020204030204" pitchFamily="34" charset="0"/>
                          <a:ea typeface="Times New Roman" panose="02020603050405020304" pitchFamily="18" charset="0"/>
                          <a:cs typeface="Calibri" panose="020F0502020204030204" pitchFamily="34" charset="0"/>
                        </a:rPr>
                        <a:t>Incident reporting</a:t>
                      </a:r>
                      <a:endParaRPr lang="en-US" sz="16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Safety Officer</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3 (Possible)</a:t>
                      </a:r>
                      <a:endParaRPr lang="en-US" sz="1600" kern="10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kern="100">
                          <a:solidFill>
                            <a:srgbClr val="000000"/>
                          </a:solidFill>
                          <a:effectLst/>
                          <a:highlight>
                            <a:srgbClr val="92D050"/>
                          </a:highlight>
                          <a:latin typeface="Calibri" panose="020F0502020204030204" pitchFamily="34" charset="0"/>
                          <a:ea typeface="Times New Roman" panose="02020603050405020304" pitchFamily="18" charset="0"/>
                          <a:cs typeface="Calibri" panose="020F0502020204030204" pitchFamily="34" charset="0"/>
                        </a:rPr>
                        <a:t>2 </a:t>
                      </a:r>
                      <a:endParaRPr lang="en-US" sz="1600" kern="100">
                        <a:effectLst/>
                        <a:highlight>
                          <a:srgbClr val="92D050"/>
                        </a:highligh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kern="100">
                          <a:solidFill>
                            <a:srgbClr val="000000"/>
                          </a:solidFill>
                          <a:effectLst/>
                          <a:highlight>
                            <a:srgbClr val="92D050"/>
                          </a:highlight>
                          <a:latin typeface="Calibri" panose="020F0502020204030204" pitchFamily="34" charset="0"/>
                          <a:ea typeface="Times New Roman" panose="02020603050405020304" pitchFamily="18" charset="0"/>
                          <a:cs typeface="Calibri" panose="020F0502020204030204" pitchFamily="34" charset="0"/>
                        </a:rPr>
                        <a:t>(Minor)</a:t>
                      </a:r>
                      <a:endParaRPr lang="en-US" sz="1600" kern="100">
                        <a:effectLst/>
                        <a:highlight>
                          <a:srgbClr val="92D05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6</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4506043"/>
                  </a:ext>
                </a:extLst>
              </a:tr>
              <a:tr h="791944">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R004</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Increased energy procurement costs</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Financial</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4 </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kern="100">
                          <a:solidFill>
                            <a:srgbClr val="000000"/>
                          </a:solidFill>
                          <a:effectLst/>
                          <a:highlight>
                            <a:srgbClr val="FFC000"/>
                          </a:highlight>
                          <a:latin typeface="Calibri" panose="020F0502020204030204" pitchFamily="34" charset="0"/>
                          <a:ea typeface="Times New Roman" panose="02020603050405020304" pitchFamily="18" charset="0"/>
                          <a:cs typeface="Calibri" panose="020F0502020204030204" pitchFamily="34" charset="0"/>
                        </a:rPr>
                        <a:t>(Likely)</a:t>
                      </a:r>
                      <a:endParaRPr lang="en-US" sz="1600" kern="100">
                        <a:effectLst/>
                        <a:highlight>
                          <a:srgbClr val="FFC0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200" kern="1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3 </a:t>
                      </a:r>
                      <a:r>
                        <a:rPr lang="en-US" sz="1100" kern="1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(Moderate)</a:t>
                      </a:r>
                      <a:endParaRPr lang="en-US" sz="1400" kern="1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12</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Long-term power purchase agreements</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Diversified energy sources</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Regular market analysis</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effectLst/>
                          <a:latin typeface="Calibri" panose="020F0502020204030204" pitchFamily="34" charset="0"/>
                          <a:ea typeface="Times New Roman" panose="02020603050405020304" pitchFamily="18" charset="0"/>
                          <a:cs typeface="Calibri" panose="020F0502020204030204" pitchFamily="34" charset="0"/>
                        </a:rPr>
                        <a:t>Procurement Manager</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1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3 (Possible)</a:t>
                      </a:r>
                      <a:endParaRPr lang="en-US" sz="1600" kern="10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kern="100">
                          <a:solidFill>
                            <a:srgbClr val="000000"/>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3 (Moderate)</a:t>
                      </a:r>
                      <a:endParaRPr lang="en-US" sz="1600" kern="100">
                        <a:effectLst/>
                        <a:highlight>
                          <a:srgbClr val="FF00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Times New Roman" panose="02020603050405020304" pitchFamily="18" charset="0"/>
                          <a:cs typeface="Calibri" panose="020F0502020204030204" pitchFamily="34" charset="0"/>
                        </a:rPr>
                        <a:t>9</a:t>
                      </a:r>
                      <a:endParaRPr lang="en-US" sz="16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9722000"/>
                  </a:ext>
                </a:extLst>
              </a:tr>
            </a:tbl>
          </a:graphicData>
        </a:graphic>
      </p:graphicFrame>
    </p:spTree>
    <p:extLst>
      <p:ext uri="{BB962C8B-B14F-4D97-AF65-F5344CB8AC3E}">
        <p14:creationId xmlns:p14="http://schemas.microsoft.com/office/powerpoint/2010/main" val="3917728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F2F91587-F4D0-2830-34B7-1A6025865814}"/>
              </a:ext>
            </a:extLst>
          </p:cNvPr>
          <p:cNvSpPr txBox="1">
            <a:spLocks noGrp="1"/>
          </p:cNvSpPr>
          <p:nvPr>
            <p:ph type="title"/>
          </p:nvPr>
        </p:nvSpPr>
        <p:spPr>
          <a:xfrm>
            <a:off x="566722" y="665702"/>
            <a:ext cx="11307952" cy="896572"/>
          </a:xfrm>
        </p:spPr>
        <p:txBody>
          <a:bodyPr>
            <a:normAutofit fontScale="90000"/>
          </a:bodyPr>
          <a:lstStyle/>
          <a:p>
            <a:pPr lvl="0"/>
            <a:r>
              <a:rPr lang="en-IN" dirty="0">
                <a:latin typeface="Arial" panose="020B0604020202020204" pitchFamily="34" charset="0"/>
                <a:cs typeface="Arial" panose="020B0604020202020204" pitchFamily="34" charset="0"/>
              </a:rPr>
              <a:t>Recommendation: Risk Tolerance Levels and Risk Limits</a:t>
            </a:r>
          </a:p>
        </p:txBody>
      </p:sp>
      <p:graphicFrame>
        <p:nvGraphicFramePr>
          <p:cNvPr id="3" name="Table 2">
            <a:extLst>
              <a:ext uri="{FF2B5EF4-FFF2-40B4-BE49-F238E27FC236}">
                <a16:creationId xmlns:a16="http://schemas.microsoft.com/office/drawing/2014/main" id="{C7D32B3C-7503-BEB0-D16B-68587EF3DAE5}"/>
              </a:ext>
            </a:extLst>
          </p:cNvPr>
          <p:cNvGraphicFramePr>
            <a:graphicFrameLocks noGrp="1"/>
          </p:cNvGraphicFramePr>
          <p:nvPr>
            <p:extLst>
              <p:ext uri="{D42A27DB-BD31-4B8C-83A1-F6EECF244321}">
                <p14:modId xmlns:p14="http://schemas.microsoft.com/office/powerpoint/2010/main" val="4205364879"/>
              </p:ext>
            </p:extLst>
          </p:nvPr>
        </p:nvGraphicFramePr>
        <p:xfrm>
          <a:off x="566722" y="1168598"/>
          <a:ext cx="10973969" cy="5010136"/>
        </p:xfrm>
        <a:graphic>
          <a:graphicData uri="http://schemas.openxmlformats.org/drawingml/2006/table">
            <a:tbl>
              <a:tblPr firstRow="1" firstCol="1" bandRow="1"/>
              <a:tblGrid>
                <a:gridCol w="1509551">
                  <a:extLst>
                    <a:ext uri="{9D8B030D-6E8A-4147-A177-3AD203B41FA5}">
                      <a16:colId xmlns:a16="http://schemas.microsoft.com/office/drawing/2014/main" val="578004513"/>
                    </a:ext>
                  </a:extLst>
                </a:gridCol>
                <a:gridCol w="2924377">
                  <a:extLst>
                    <a:ext uri="{9D8B030D-6E8A-4147-A177-3AD203B41FA5}">
                      <a16:colId xmlns:a16="http://schemas.microsoft.com/office/drawing/2014/main" val="3561102417"/>
                    </a:ext>
                  </a:extLst>
                </a:gridCol>
                <a:gridCol w="1831010">
                  <a:extLst>
                    <a:ext uri="{9D8B030D-6E8A-4147-A177-3AD203B41FA5}">
                      <a16:colId xmlns:a16="http://schemas.microsoft.com/office/drawing/2014/main" val="2886316833"/>
                    </a:ext>
                  </a:extLst>
                </a:gridCol>
                <a:gridCol w="1503503">
                  <a:extLst>
                    <a:ext uri="{9D8B030D-6E8A-4147-A177-3AD203B41FA5}">
                      <a16:colId xmlns:a16="http://schemas.microsoft.com/office/drawing/2014/main" val="1220201949"/>
                    </a:ext>
                  </a:extLst>
                </a:gridCol>
                <a:gridCol w="3205528">
                  <a:extLst>
                    <a:ext uri="{9D8B030D-6E8A-4147-A177-3AD203B41FA5}">
                      <a16:colId xmlns:a16="http://schemas.microsoft.com/office/drawing/2014/main" val="1036801094"/>
                    </a:ext>
                  </a:extLst>
                </a:gridCol>
              </a:tblGrid>
              <a:tr h="267961">
                <a:tc>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Risk Category</a:t>
                      </a:r>
                      <a:endParaRPr lang="en-US" sz="12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Risk Details</a:t>
                      </a:r>
                      <a:endParaRPr lang="en-US" sz="12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kern="10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Tolerance Level</a:t>
                      </a:r>
                      <a:endParaRPr lang="en-US" sz="1200" kern="10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kern="100" dirty="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Residual Risk </a:t>
                      </a:r>
                    </a:p>
                    <a:p>
                      <a:pPr marL="0" marR="0" algn="ctr">
                        <a:lnSpc>
                          <a:spcPct val="107000"/>
                        </a:lnSpc>
                        <a:spcBef>
                          <a:spcPts val="0"/>
                        </a:spcBef>
                        <a:spcAft>
                          <a:spcPts val="0"/>
                        </a:spcAft>
                      </a:pPr>
                      <a:r>
                        <a:rPr lang="en-US" sz="1200" b="1" kern="100" dirty="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Score Scale</a:t>
                      </a:r>
                      <a:endParaRPr lang="en-US" sz="1200" kern="100" dirty="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kern="100" dirty="0">
                          <a:solidFill>
                            <a:srgbClr val="FFFFFF"/>
                          </a:solidFill>
                          <a:effectLst/>
                          <a:highlight>
                            <a:srgbClr val="002060"/>
                          </a:highlight>
                          <a:latin typeface="Calibri" panose="020F0502020204030204" pitchFamily="34" charset="0"/>
                          <a:ea typeface="Times New Roman" panose="02020603050405020304" pitchFamily="18" charset="0"/>
                          <a:cs typeface="Calibri" panose="020F0502020204030204" pitchFamily="34" charset="0"/>
                        </a:rPr>
                        <a:t>Risk Limit</a:t>
                      </a:r>
                      <a:endParaRPr lang="en-US" sz="1200" kern="100" dirty="0">
                        <a:effectLst/>
                        <a:highlight>
                          <a:srgbClr val="002060"/>
                        </a:highligh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408085813"/>
                  </a:ext>
                </a:extLst>
              </a:tr>
              <a:tr h="952868">
                <a:tc>
                  <a:txBody>
                    <a:bodyPr/>
                    <a:lstStyle/>
                    <a:p>
                      <a:pPr marL="0" marR="0">
                        <a:lnSpc>
                          <a:spcPct val="107000"/>
                        </a:lnSpc>
                        <a:spcBef>
                          <a:spcPts val="0"/>
                        </a:spcBef>
                        <a:spcAft>
                          <a:spcPts val="0"/>
                        </a:spcAft>
                      </a:pPr>
                      <a:r>
                        <a:rPr lang="en-US" sz="1600" kern="100">
                          <a:effectLst/>
                          <a:latin typeface="Calibri" panose="020F0502020204030204" pitchFamily="34" charset="0"/>
                          <a:ea typeface="Times New Roman" panose="02020603050405020304" pitchFamily="18" charset="0"/>
                          <a:cs typeface="Calibri" panose="020F0502020204030204" pitchFamily="34" charset="0"/>
                        </a:rPr>
                        <a:t>Operational Downtime</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Minimal operational downtime ensures service reliability and prevents customer dissatisfaction. For public power utilities, keeping downtime below X hours helps maintain consistent service.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Low </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(X-X hours)</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5-8: Moderate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9-10: High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Immediate action required if downtime exceeds X hours; investigate causes of downtime immediately, implement corrective actions, and communicate with stakeholders regarding service status</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660856"/>
                  </a:ext>
                </a:extLst>
              </a:tr>
              <a:tr h="815886">
                <a:tc>
                  <a:txBody>
                    <a:bodyPr/>
                    <a:lstStyle/>
                    <a:p>
                      <a:pPr marL="0" marR="0">
                        <a:lnSpc>
                          <a:spcPct val="107000"/>
                        </a:lnSpc>
                        <a:spcBef>
                          <a:spcPts val="0"/>
                        </a:spcBef>
                        <a:spcAft>
                          <a:spcPts val="0"/>
                        </a:spcAft>
                      </a:pPr>
                      <a:r>
                        <a:rPr lang="en-US" sz="1600" kern="100">
                          <a:effectLst/>
                          <a:latin typeface="Calibri" panose="020F0502020204030204" pitchFamily="34" charset="0"/>
                          <a:ea typeface="Times New Roman" panose="02020603050405020304" pitchFamily="18" charset="0"/>
                          <a:cs typeface="Calibri" panose="020F0502020204030204" pitchFamily="34" charset="0"/>
                        </a:rPr>
                        <a:t>Financial Loss</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Limits financial exposure to manageable levels, ensuring the utility can absorb potential losses without significant impact on its operations or financial stability.</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Moderate ($X - $XXX)</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5-7: Moderate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8-10: High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Review and mitigate if financial loss exceeds $XXX; conduct a financial review, identify contributing factors, and adjust financial strategies or budget allocations as necessary</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7034594"/>
                  </a:ext>
                </a:extLst>
              </a:tr>
              <a:tr h="952868">
                <a:tc>
                  <a:txBody>
                    <a:bodyPr/>
                    <a:lstStyle/>
                    <a:p>
                      <a:pPr marL="0" marR="0">
                        <a:lnSpc>
                          <a:spcPct val="107000"/>
                        </a:lnSpc>
                        <a:spcBef>
                          <a:spcPts val="0"/>
                        </a:spcBef>
                        <a:spcAft>
                          <a:spcPts val="0"/>
                        </a:spcAft>
                      </a:pPr>
                      <a:r>
                        <a:rPr lang="en-US" sz="1600" kern="100">
                          <a:effectLst/>
                          <a:latin typeface="Calibri" panose="020F0502020204030204" pitchFamily="34" charset="0"/>
                          <a:ea typeface="Times New Roman" panose="02020603050405020304" pitchFamily="18" charset="0"/>
                          <a:cs typeface="Calibri" panose="020F0502020204030204" pitchFamily="34" charset="0"/>
                        </a:rPr>
                        <a:t>Safety Incidents</a:t>
                      </a:r>
                      <a:endParaRPr lang="en-US" sz="16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Maintaining a low threshold for safety incidents helps ensure a safe working environment and compliance with safety regulations. This limit helps to minimize risks to personnel and prevent potential hazards.</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Low (X - X incidents per year)</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5-7: Moderate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8-10: High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Immediate review and action required if incidents exceed X per year; perform an incident investigation, update safety protocols, and provide additional training or resources to staff</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6164519"/>
                  </a:ext>
                </a:extLst>
              </a:tr>
              <a:tr h="952868">
                <a:tc>
                  <a:txBody>
                    <a:bodyPr/>
                    <a:lstStyle/>
                    <a:p>
                      <a:pPr marL="0" marR="0">
                        <a:lnSpc>
                          <a:spcPct val="107000"/>
                        </a:lnSpc>
                        <a:spcBef>
                          <a:spcPts val="0"/>
                        </a:spcBef>
                        <a:spcAft>
                          <a:spcPts val="0"/>
                        </a:spcAft>
                      </a:pPr>
                      <a:r>
                        <a:rPr lang="en-US" sz="1600" kern="100" dirty="0">
                          <a:effectLst/>
                          <a:latin typeface="Calibri" panose="020F0502020204030204" pitchFamily="34" charset="0"/>
                          <a:ea typeface="Times New Roman" panose="02020603050405020304" pitchFamily="18" charset="0"/>
                          <a:cs typeface="Calibri" panose="020F0502020204030204" pitchFamily="34" charset="0"/>
                        </a:rPr>
                        <a:t>Customer Outages</a:t>
                      </a:r>
                      <a:endParaRPr lang="en-US" sz="16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Restricting customer outages to X incidents per year helps maintain high service levels and customer satisfaction. This level is low enough to prevent widespread dissatisfaction while allowing for minor issues.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Low (X - X incidents per year)</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5-7: Moderate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8-10: High risk</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a:effectLst/>
                          <a:latin typeface="Calibri" panose="020F0502020204030204" pitchFamily="34" charset="0"/>
                          <a:ea typeface="Times New Roman" panose="02020603050405020304" pitchFamily="18" charset="0"/>
                          <a:cs typeface="Calibri" panose="020F0502020204030204" pitchFamily="34" charset="0"/>
                        </a:rPr>
                        <a:t>Immediate corrective action required if outages exceed X per year</a:t>
                      </a:r>
                      <a:r>
                        <a:rPr lang="en-US" sz="1000" kern="100">
                          <a:effectLst/>
                          <a:latin typeface="Calibri" panose="020F0502020204030204" pitchFamily="34" charset="0"/>
                          <a:ea typeface="Times New Roman" panose="02020603050405020304" pitchFamily="18" charset="0"/>
                          <a:cs typeface="Times New Roman" panose="02020603050405020304" pitchFamily="18" charset="0"/>
                        </a:rPr>
                        <a:t>  </a:t>
                      </a:r>
                      <a:r>
                        <a:rPr lang="en-US" sz="1100" kern="100">
                          <a:effectLst/>
                          <a:latin typeface="Calibri" panose="020F0502020204030204" pitchFamily="34" charset="0"/>
                          <a:ea typeface="Times New Roman" panose="02020603050405020304" pitchFamily="18" charset="0"/>
                          <a:cs typeface="Calibri" panose="020F0502020204030204" pitchFamily="34" charset="0"/>
                        </a:rPr>
                        <a:t>; assess the cause of outages, enhance response strategies, and inform customers about ongoing efforts to improve service reliability</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2967468"/>
                  </a:ext>
                </a:extLst>
              </a:tr>
              <a:tr h="952868">
                <a:tc>
                  <a:txBody>
                    <a:bodyPr/>
                    <a:lstStyle/>
                    <a:p>
                      <a:pPr marL="0" marR="0">
                        <a:lnSpc>
                          <a:spcPct val="107000"/>
                        </a:lnSpc>
                        <a:spcBef>
                          <a:spcPts val="0"/>
                        </a:spcBef>
                        <a:spcAft>
                          <a:spcPts val="0"/>
                        </a:spcAft>
                      </a:pPr>
                      <a:r>
                        <a:rPr lang="en-US" sz="1600" kern="100" dirty="0">
                          <a:effectLst/>
                          <a:latin typeface="Calibri" panose="020F0502020204030204" pitchFamily="34" charset="0"/>
                          <a:ea typeface="Times New Roman" panose="02020603050405020304" pitchFamily="18" charset="0"/>
                          <a:cs typeface="Calibri" panose="020F0502020204030204" pitchFamily="34" charset="0"/>
                        </a:rPr>
                        <a:t>Cybersecurity Breaches</a:t>
                      </a:r>
                      <a:endParaRPr lang="en-US" sz="16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Ensures measures are in place to reduce the likelihood of a breach. </a:t>
                      </a:r>
                      <a:r>
                        <a:rPr lang="en-US" sz="1000" kern="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a:effectLst/>
                          <a:latin typeface="Calibri" panose="020F0502020204030204" pitchFamily="34" charset="0"/>
                          <a:ea typeface="Times New Roman" panose="02020603050405020304" pitchFamily="18" charset="0"/>
                          <a:cs typeface="Calibri" panose="020F0502020204030204" pitchFamily="34" charset="0"/>
                        </a:rPr>
                        <a:t>Moderate (X - X incidents</a:t>
                      </a:r>
                      <a:r>
                        <a:rPr lang="en-US" sz="1100" kern="100">
                          <a:effectLst/>
                          <a:latin typeface="Calibri" panose="020F0502020204030204" pitchFamily="34" charset="0"/>
                          <a:ea typeface="Times New Roman" panose="02020603050405020304" pitchFamily="18" charset="0"/>
                          <a:cs typeface="Times New Roman" panose="02020603050405020304" pitchFamily="18" charset="0"/>
                        </a:rPr>
                        <a:t>  </a:t>
                      </a:r>
                      <a:r>
                        <a:rPr lang="en-US" sz="1400" kern="100">
                          <a:effectLst/>
                          <a:latin typeface="Calibri" panose="020F0502020204030204" pitchFamily="34" charset="0"/>
                          <a:ea typeface="Times New Roman" panose="02020603050405020304" pitchFamily="18" charset="0"/>
                          <a:cs typeface="Calibri" panose="020F0502020204030204" pitchFamily="34" charset="0"/>
                        </a:rPr>
                        <a:t>)</a:t>
                      </a:r>
                      <a:endParaRPr lang="en-US" sz="1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1-4: Low risk</a:t>
                      </a:r>
                      <a:endParaRPr lang="en-US"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5-7: Moderate risk</a:t>
                      </a:r>
                      <a:endParaRPr lang="en-US"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8-10: High risk</a:t>
                      </a:r>
                      <a:endParaRPr lang="en-US" sz="1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kern="100" dirty="0">
                          <a:effectLst/>
                          <a:latin typeface="Calibri" panose="020F0502020204030204" pitchFamily="34" charset="0"/>
                          <a:ea typeface="Times New Roman" panose="02020603050405020304" pitchFamily="18" charset="0"/>
                          <a:cs typeface="Calibri" panose="020F0502020204030204" pitchFamily="34" charset="0"/>
                        </a:rPr>
                        <a:t>Immediate review and improvement if breaches exceed X incidents; conduct a thorough security audit, enhance cybersecurity measures, and implement staff training on security protocols.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687" marR="526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2840249"/>
                  </a:ext>
                </a:extLst>
              </a:tr>
            </a:tbl>
          </a:graphicData>
        </a:graphic>
      </p:graphicFrame>
    </p:spTree>
    <p:extLst>
      <p:ext uri="{BB962C8B-B14F-4D97-AF65-F5344CB8AC3E}">
        <p14:creationId xmlns:p14="http://schemas.microsoft.com/office/powerpoint/2010/main" val="1044549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4FTLxDUi7Lj1QnvB.Xpgv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7u4FAeX9w70mZniyRiWzH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pfYOkmE7Cj2jDZrnNBgXF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UUFsWKWwnOAFuBa07Xuc2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ZbkXOjOwcuACFDlJg3eXw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R3a3q4Kr60EJYuXprVZzi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qTHLQ9dftF4JmCG4jBYNZ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8wfDuEJQTBL8V5HI2T06M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QDW6UNoBSpBdUop9s4Jyz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cHO_8orsxZsVg0WTFBtCX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RMdju4Xr_Zlo3cjQcRyNT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wbJgIMrrj8Visutt9_HYe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yCv3xKSiOtN42fjji45Zy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MrPr3o00aJUfeHU4KroS1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5noNALOMwz_.gLD2hNJ.N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_Bl61sXRrUKLMTZ2H.3lN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Jpn_u93F8sK9zhHo8EXa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5_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Global_EY_widescreen_presentation_2019_v1.4.pptx" id="{669A4694-7F8C-40EA-92E1-8E6D75010CAB}" vid="{C1504121-3530-4207-81A7-E4CD6CD6B810}"/>
    </a:ext>
  </a:extLst>
</a:theme>
</file>

<file path=ppt/theme/theme4.xml><?xml version="1.0" encoding="utf-8"?>
<a:theme xmlns:a="http://schemas.openxmlformats.org/drawingml/2006/main" name="1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5.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6.xml><?xml version="1.0" encoding="utf-8"?>
<a:theme xmlns:a="http://schemas.openxmlformats.org/drawingml/2006/main" name="2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7.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5FB61118DAAD4FBDC5D82847D4009B" ma:contentTypeVersion="19" ma:contentTypeDescription="Create a new document." ma:contentTypeScope="" ma:versionID="38da77dd071780b00c9c4b2c03cef4f4">
  <xsd:schema xmlns:xsd="http://www.w3.org/2001/XMLSchema" xmlns:xs="http://www.w3.org/2001/XMLSchema" xmlns:p="http://schemas.microsoft.com/office/2006/metadata/properties" xmlns:ns2="9ba3dabb-2da6-4f45-8561-132d6071a402" xmlns:ns3="9576639f-c75f-46ad-abc8-a52838b1b771" targetNamespace="http://schemas.microsoft.com/office/2006/metadata/properties" ma:root="true" ma:fieldsID="6fca3a15d0f6aef5558cead3978cd46b" ns2:_="" ns3:_="">
    <xsd:import namespace="9ba3dabb-2da6-4f45-8561-132d6071a402"/>
    <xsd:import namespace="9576639f-c75f-46ad-abc8-a52838b1b77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Imag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a3dabb-2da6-4f45-8561-132d6071a4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Image" ma:index="20" nillable="true" ma:displayName="Image" ma:format="Thumbnail" ma:internalName="Image">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9a8c3e8-09d4-4d0e-b106-7addde49c4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76639f-c75f-46ad-abc8-a52838b1b7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950e540-4b28-404e-922e-a0464e719a8d}" ma:internalName="TaxCatchAll" ma:showField="CatchAllData" ma:web="9576639f-c75f-46ad-abc8-a52838b1b7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576639f-c75f-46ad-abc8-a52838b1b771" xsi:nil="true"/>
    <lcf76f155ced4ddcb4097134ff3c332f xmlns="9ba3dabb-2da6-4f45-8561-132d6071a402">
      <Terms xmlns="http://schemas.microsoft.com/office/infopath/2007/PartnerControls"/>
    </lcf76f155ced4ddcb4097134ff3c332f>
    <Image xmlns="9ba3dabb-2da6-4f45-8561-132d6071a40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01C749-9D3D-4F96-9B82-84C9F54C66AE}"/>
</file>

<file path=customXml/itemProps2.xml><?xml version="1.0" encoding="utf-8"?>
<ds:datastoreItem xmlns:ds="http://schemas.openxmlformats.org/officeDocument/2006/customXml" ds:itemID="{D28D0376-0626-48B5-818E-29013BAD7733}">
  <ds:schemaRefs>
    <ds:schemaRef ds:uri="http://schemas.microsoft.com/office/2006/documentManagement/types"/>
    <ds:schemaRef ds:uri="c916d574-f48a-4f45-8b4e-e7496d8a8d20"/>
    <ds:schemaRef ds:uri="http://schemas.microsoft.com/office/2006/metadata/properties"/>
    <ds:schemaRef ds:uri="http://www.w3.org/XML/1998/namespace"/>
    <ds:schemaRef ds:uri="499fbd05-4048-4b17-8b0d-22ba848ddd47"/>
    <ds:schemaRef ds:uri="http://purl.org/dc/elements/1.1/"/>
    <ds:schemaRef ds:uri="http://schemas.openxmlformats.org/package/2006/metadata/core-properties"/>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7BE95A16-1100-434D-943D-0A4BCB1931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4098</TotalTime>
  <Words>1591</Words>
  <Application>Microsoft Office PowerPoint</Application>
  <PresentationFormat>Widescreen</PresentationFormat>
  <Paragraphs>239</Paragraphs>
  <Slides>10</Slides>
  <Notes>10</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10</vt:i4>
      </vt:variant>
    </vt:vector>
  </HeadingPairs>
  <TitlesOfParts>
    <vt:vector size="30" baseType="lpstr">
      <vt:lpstr>Aptos</vt:lpstr>
      <vt:lpstr>Aptos Display</vt:lpstr>
      <vt:lpstr>Arial</vt:lpstr>
      <vt:lpstr>Calibri</vt:lpstr>
      <vt:lpstr>Calibri Light</vt:lpstr>
      <vt:lpstr>ey_interstate</vt:lpstr>
      <vt:lpstr>EYInterstate</vt:lpstr>
      <vt:lpstr>EYInterstate Light</vt:lpstr>
      <vt:lpstr>EYInterstate Regular</vt:lpstr>
      <vt:lpstr>Georgia</vt:lpstr>
      <vt:lpstr>Raleway</vt:lpstr>
      <vt:lpstr>Raleway Light</vt:lpstr>
      <vt:lpstr>Office Theme</vt:lpstr>
      <vt:lpstr>Custom Design</vt:lpstr>
      <vt:lpstr>5_EY light background</vt:lpstr>
      <vt:lpstr>1_EY dark background</vt:lpstr>
      <vt:lpstr>EY light background</vt:lpstr>
      <vt:lpstr>2_EY dark background</vt:lpstr>
      <vt:lpstr>EY dark background</vt:lpstr>
      <vt:lpstr>think-cell Slide</vt:lpstr>
      <vt:lpstr>Attachment 3: Risk Tolerance and Risk Limit PowerPoint Presentation Template   November 2024 | Version 1.0</vt:lpstr>
      <vt:lpstr>Agenda</vt:lpstr>
      <vt:lpstr>Meeting Objectives</vt:lpstr>
      <vt:lpstr>Risk Tolerance and Risk Limits Definition</vt:lpstr>
      <vt:lpstr>The Role of Risk Tolerance in Decision Making</vt:lpstr>
      <vt:lpstr>Risk Tolerance and Risk Limit Examples </vt:lpstr>
      <vt:lpstr>Approach to Risk Tolerance &amp; Risk Limit</vt:lpstr>
      <vt:lpstr>Summary of [utility name’s] risks</vt:lpstr>
      <vt:lpstr>Recommendation: Risk Tolerance Levels and Risk Limits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Management Working Group Proposed Timeline for Developing Risk Tool Kit</dc:title>
  <dc:creator>Agnetha Serrame</dc:creator>
  <cp:lastModifiedBy>Susan Partain</cp:lastModifiedBy>
  <cp:revision>24</cp:revision>
  <dcterms:created xsi:type="dcterms:W3CDTF">2024-03-05T19:35:55Z</dcterms:created>
  <dcterms:modified xsi:type="dcterms:W3CDTF">2024-11-19T14:54:48Z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0x010100305FB61118DAAD4FBDC5D82847D4009B</vt:lpwstr>
  </property>
  <property fmtid="{D5CDD505-2E9C-101B-9397-08002B2CF9AE}" pid="3" name="MediaServiceImageTags">
    <vt:lpwstr/>
  </property>
</Properties>
</file>