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0" r:id="rId6"/>
    <p:sldMasterId id="2147483719" r:id="rId7"/>
    <p:sldMasterId id="2147483726" r:id="rId8"/>
    <p:sldMasterId id="2147483758" r:id="rId9"/>
  </p:sldMasterIdLst>
  <p:notesMasterIdLst>
    <p:notesMasterId r:id="rId26"/>
  </p:notesMasterIdLst>
  <p:sldIdLst>
    <p:sldId id="2068" r:id="rId10"/>
    <p:sldId id="2147483296" r:id="rId11"/>
    <p:sldId id="2147483304" r:id="rId12"/>
    <p:sldId id="2147483243" r:id="rId13"/>
    <p:sldId id="2147483303" r:id="rId14"/>
    <p:sldId id="2147483305" r:id="rId15"/>
    <p:sldId id="2147483302" r:id="rId16"/>
    <p:sldId id="2147483297" r:id="rId17"/>
    <p:sldId id="2147483292" r:id="rId18"/>
    <p:sldId id="2147483251" r:id="rId19"/>
    <p:sldId id="2147483299" r:id="rId20"/>
    <p:sldId id="2147483300" r:id="rId21"/>
    <p:sldId id="2147483256" r:id="rId22"/>
    <p:sldId id="2147483301" r:id="rId23"/>
    <p:sldId id="2147483298" r:id="rId24"/>
    <p:sldId id="214748329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910A02B9-B4B2-429D-B366-E6A32F66AFD2}">
          <p14:sldIdLst>
            <p14:sldId id="2068"/>
          </p14:sldIdLst>
        </p14:section>
        <p14:section name="Table of contents" id="{CA7B1239-436B-6D47-AB3B-AAEF3BE0DFD9}">
          <p14:sldIdLst>
            <p14:sldId id="2147483296"/>
          </p14:sldIdLst>
        </p14:section>
        <p14:section name="ERM Project Overview" id="{F8E4B4B8-034E-C348-9DAC-B2796279B93C}">
          <p14:sldIdLst>
            <p14:sldId id="2147483304"/>
            <p14:sldId id="2147483243"/>
            <p14:sldId id="2147483303"/>
            <p14:sldId id="2147483305"/>
            <p14:sldId id="2147483302"/>
            <p14:sldId id="2147483297"/>
          </p14:sldIdLst>
        </p14:section>
        <p14:section name="Participant To-Do" id="{3928B1E2-ED34-734F-B4C2-FDAAAEF1CB94}">
          <p14:sldIdLst>
            <p14:sldId id="2147483292"/>
          </p14:sldIdLst>
        </p14:section>
        <p14:section name="References" id="{4F3C021B-F651-2D44-85DD-47FCF68A2464}">
          <p14:sldIdLst>
            <p14:sldId id="2147483251"/>
            <p14:sldId id="2147483299"/>
            <p14:sldId id="2147483300"/>
            <p14:sldId id="2147483256"/>
            <p14:sldId id="2147483301"/>
            <p14:sldId id="2147483298"/>
            <p14:sldId id="214748329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DC947BA8-153A-A6F6-0CBC-E6B7385DC45F}" name="Domenico Galimi" initials="DG" userId="S::Domenico.Galimi1@ey.com::fbe1f57f-0c8a-449f-895a-d503f43adc82" providerId="AD"/>
  <p188:author id="{7980BAB8-C784-6474-149E-B2D6767F7E89}" name="Agnetha Serrame" initials="AS" userId="S::aserrame@publicpower.org::8a93c124-a9a3-4ddf-86f4-119bbb511cd0" providerId="AD"/>
  <p188:author id="{F61D04CE-256F-871E-90A4-CE5F5D726F45}" name="Chris Cubillas" initials="CC" userId="S::Chris.Cubillas@ey.com::f4238f92-772b-4a6b-aa6d-072f6bb86abb" providerId="AD"/>
  <p188:author id="{3B222EE8-7995-E113-4B9D-AF905A4FC6C8}" name="Levy, Megan M" initials="LM" userId="S::megan.levy@hq.doe.gov::afc2a031-b2b0-4805-aad9-5b5cf828671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595959"/>
    <a:srgbClr val="FFC000"/>
    <a:srgbClr val="C4C4CD"/>
    <a:srgbClr val="B5C7E7"/>
    <a:srgbClr val="44536A"/>
    <a:srgbClr val="3E3472"/>
    <a:srgbClr val="4472C4"/>
    <a:srgbClr val="B71328"/>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3"/>
    <p:restoredTop sz="93447" autoAdjust="0"/>
  </p:normalViewPr>
  <p:slideViewPr>
    <p:cSldViewPr snapToGrid="0">
      <p:cViewPr varScale="1">
        <p:scale>
          <a:sx n="75" d="100"/>
          <a:sy n="75" d="100"/>
        </p:scale>
        <p:origin x="4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A40AD9-982D-2C98-1F77-8CDB253D4364}"/>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9156639C-E5AC-C228-421C-0849491B5BEE}"/>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4748D34A-CA1B-4F01-B835-17B71EBE0C75}" type="datetime1">
              <a:rPr lang="en-US"/>
              <a:pPr lvl="0"/>
              <a:t>10/1/2024</a:t>
            </a:fld>
            <a:endParaRPr lang="en-US"/>
          </a:p>
        </p:txBody>
      </p:sp>
      <p:sp>
        <p:nvSpPr>
          <p:cNvPr id="4" name="Slide Image Placeholder 3">
            <a:extLst>
              <a:ext uri="{FF2B5EF4-FFF2-40B4-BE49-F238E27FC236}">
                <a16:creationId xmlns:a16="http://schemas.microsoft.com/office/drawing/2014/main" id="{4D6DCC25-DABE-C386-84A1-59028BF8C67E}"/>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6E33A3AD-CE3A-793A-AE70-2BF05A63AEEE}"/>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0583724-C443-4C5E-A30E-C25411C0ACDD}"/>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9E76FD45-9080-5EF5-E008-7F5FB681D660}"/>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64966DFD-BB45-4CC2-B99E-E779505D3984}" type="slidenum">
              <a:t>‹#›</a:t>
            </a:fld>
            <a:endParaRPr lang="en-US"/>
          </a:p>
        </p:txBody>
      </p:sp>
    </p:spTree>
    <p:extLst>
      <p:ext uri="{BB962C8B-B14F-4D97-AF65-F5344CB8AC3E}">
        <p14:creationId xmlns:p14="http://schemas.microsoft.com/office/powerpoint/2010/main" val="7499169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Note:</a:t>
            </a:r>
          </a:p>
          <a:p>
            <a:pPr marL="171450" indent="-171450">
              <a:buFont typeface="Arial" panose="020B0604020202020204" pitchFamily="34" charset="0"/>
              <a:buChar char="•"/>
            </a:pPr>
            <a:r>
              <a:rPr lang="en-US" dirty="0"/>
              <a:t>To change the format of the slide deck to fit the utility’s style, go to View, then go to Slide Master. </a:t>
            </a:r>
          </a:p>
          <a:p>
            <a:pPr marL="171450" indent="-171450">
              <a:buFont typeface="Arial" panose="020B0604020202020204" pitchFamily="34" charset="0"/>
              <a:buChar char="•"/>
            </a:pPr>
            <a:r>
              <a:rPr lang="en-US" dirty="0"/>
              <a:t>Change the format and customize according to the utility’s approved format and logo.</a:t>
            </a:r>
          </a:p>
        </p:txBody>
      </p:sp>
      <p:sp>
        <p:nvSpPr>
          <p:cNvPr id="4" name="Slide Number Placeholder 3"/>
          <p:cNvSpPr>
            <a:spLocks noGrp="1"/>
          </p:cNvSpPr>
          <p:nvPr>
            <p:ph type="sldNum" sz="quarter" idx="5"/>
          </p:nvPr>
        </p:nvSpPr>
        <p:spPr/>
        <p:txBody>
          <a:bodyPr/>
          <a:lstStyle/>
          <a:p>
            <a:pPr lvl="0"/>
            <a:fld id="{64966DFD-BB45-4CC2-B99E-E779505D3984}" type="slidenum">
              <a:rPr lang="en-US" smtClean="0"/>
              <a:t>1</a:t>
            </a:fld>
            <a:endParaRPr lang="en-US"/>
          </a:p>
        </p:txBody>
      </p:sp>
    </p:spTree>
    <p:extLst>
      <p:ext uri="{BB962C8B-B14F-4D97-AF65-F5344CB8AC3E}">
        <p14:creationId xmlns:p14="http://schemas.microsoft.com/office/powerpoint/2010/main" val="2638022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6C58C-BDC4-7295-FC10-52173CE4432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FFC5FF9-F6D7-19F9-452D-4C0D985C252D}"/>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Slide Objective: Provide introduction to the references that stakeholders will utilize to guide them with risk identification prior to attending the workshop.</a:t>
            </a:r>
          </a:p>
          <a:p>
            <a:pPr lvl="0"/>
            <a:endParaRPr lang="en-US" dirty="0"/>
          </a:p>
        </p:txBody>
      </p:sp>
      <p:sp>
        <p:nvSpPr>
          <p:cNvPr id="4" name="Slide Number Placeholder 3">
            <a:extLst>
              <a:ext uri="{FF2B5EF4-FFF2-40B4-BE49-F238E27FC236}">
                <a16:creationId xmlns:a16="http://schemas.microsoft.com/office/drawing/2014/main" id="{EBB962D8-1133-7F35-DA2A-0D5523FF41C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B07491-DF6D-48E1-84C3-60D0D6AE2230}" type="slidenum">
              <a:t>10</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522676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6C58C-BDC4-7295-FC10-52173CE4432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FFC5FF9-F6D7-19F9-452D-4C0D985C252D}"/>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Slide Objective: Provide overview and reference to the utility’s strategic goals. This should inform stakeholders on the utility’s priorities and help them with aligning risks they identify to the strategic goals.</a:t>
            </a:r>
          </a:p>
        </p:txBody>
      </p:sp>
      <p:sp>
        <p:nvSpPr>
          <p:cNvPr id="4" name="Slide Number Placeholder 3">
            <a:extLst>
              <a:ext uri="{FF2B5EF4-FFF2-40B4-BE49-F238E27FC236}">
                <a16:creationId xmlns:a16="http://schemas.microsoft.com/office/drawing/2014/main" id="{EBB962D8-1133-7F35-DA2A-0D5523FF41C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B07491-DF6D-48E1-84C3-60D0D6AE2230}" type="slidenum">
              <a:t>11</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258227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6C58C-BDC4-7295-FC10-52173CE4432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FFC5FF9-F6D7-19F9-452D-4C0D985C252D}"/>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Slide Objective: Provide overview and reference to the priorities of the utility’s senior leadership (which are aligned to the utility’s strategic goals listed on the prior slide). This will inform stakeholders when completing the risk identification forms. </a:t>
            </a:r>
          </a:p>
          <a:p>
            <a:pPr lvl="0"/>
            <a:endParaRPr lang="en-US" dirty="0"/>
          </a:p>
        </p:txBody>
      </p:sp>
      <p:sp>
        <p:nvSpPr>
          <p:cNvPr id="4" name="Slide Number Placeholder 3">
            <a:extLst>
              <a:ext uri="{FF2B5EF4-FFF2-40B4-BE49-F238E27FC236}">
                <a16:creationId xmlns:a16="http://schemas.microsoft.com/office/drawing/2014/main" id="{EBB962D8-1133-7F35-DA2A-0D5523FF41C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B07491-DF6D-48E1-84C3-60D0D6AE2230}" type="slidenum">
              <a:t>12</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594840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6C58C-BDC4-7295-FC10-52173CE4432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FFC5FF9-F6D7-19F9-452D-4C0D985C252D}"/>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Slide Objective: Provide overview of risks that stakeholders can use to guide them when identifying risks affecting the utility or their specific departments.</a:t>
            </a:r>
          </a:p>
        </p:txBody>
      </p:sp>
      <p:sp>
        <p:nvSpPr>
          <p:cNvPr id="4" name="Slide Number Placeholder 3">
            <a:extLst>
              <a:ext uri="{FF2B5EF4-FFF2-40B4-BE49-F238E27FC236}">
                <a16:creationId xmlns:a16="http://schemas.microsoft.com/office/drawing/2014/main" id="{EBB962D8-1133-7F35-DA2A-0D5523FF41C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B07491-DF6D-48E1-84C3-60D0D6AE2230}" type="slidenum">
              <a:t>13</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248268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6C58C-BDC4-7295-FC10-52173CE4432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FFC5FF9-F6D7-19F9-452D-4C0D985C252D}"/>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Slide Objective: Provide overview of risks that stakeholders can use to guide them when identifying risks affecting the utility or their specific departments.</a:t>
            </a:r>
          </a:p>
        </p:txBody>
      </p:sp>
      <p:sp>
        <p:nvSpPr>
          <p:cNvPr id="4" name="Slide Number Placeholder 3">
            <a:extLst>
              <a:ext uri="{FF2B5EF4-FFF2-40B4-BE49-F238E27FC236}">
                <a16:creationId xmlns:a16="http://schemas.microsoft.com/office/drawing/2014/main" id="{EBB962D8-1133-7F35-DA2A-0D5523FF41C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B07491-DF6D-48E1-84C3-60D0D6AE2230}" type="slidenum">
              <a:t>14</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534166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6C58C-BDC4-7295-FC10-52173CE4432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FFC5FF9-F6D7-19F9-452D-4C0D985C252D}"/>
              </a:ext>
            </a:extLst>
          </p:cNvPr>
          <p:cNvSpPr txBox="1">
            <a:spLocks noGrp="1"/>
          </p:cNvSpPr>
          <p:nvPr>
            <p:ph type="body" sz="quarter" idx="1"/>
          </p:nvPr>
        </p:nvSpPr>
        <p:spPr/>
        <p:txBody>
          <a:bodyPr/>
          <a:lstStyle/>
          <a:p>
            <a:pPr lvl="0"/>
            <a:r>
              <a:rPr lang="en-US" b="1" dirty="0"/>
              <a:t>Note: See Appendix F of the Risk Toolkit for the Microsoft Word version prepared for printing layout. </a:t>
            </a:r>
          </a:p>
          <a:p>
            <a:pPr lvl="0"/>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Slide Objective: Provide sample of the risk identification form to guide stakeholders on how they should fill out the form.</a:t>
            </a:r>
          </a:p>
        </p:txBody>
      </p:sp>
      <p:sp>
        <p:nvSpPr>
          <p:cNvPr id="4" name="Slide Number Placeholder 3">
            <a:extLst>
              <a:ext uri="{FF2B5EF4-FFF2-40B4-BE49-F238E27FC236}">
                <a16:creationId xmlns:a16="http://schemas.microsoft.com/office/drawing/2014/main" id="{EBB962D8-1133-7F35-DA2A-0D5523FF41C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B07491-DF6D-48E1-84C3-60D0D6AE2230}" type="slidenum">
              <a:t>15</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248709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6C58C-BDC4-7295-FC10-52173CE4432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FFC5FF9-F6D7-19F9-452D-4C0D985C252D}"/>
              </a:ext>
            </a:extLst>
          </p:cNvPr>
          <p:cNvSpPr txBox="1">
            <a:spLocks noGrp="1"/>
          </p:cNvSpPr>
          <p:nvPr>
            <p:ph type="body" sz="quarter" idx="1"/>
          </p:nvPr>
        </p:nvSpPr>
        <p:spPr/>
        <p:txBody>
          <a:bodyPr/>
          <a:lstStyle/>
          <a:p>
            <a:pPr lvl="0"/>
            <a:r>
              <a:rPr lang="en-US" b="1" dirty="0"/>
              <a:t>Note: This is an example and should be updated based on the utility’s defined criteria for the risk assessment and scoring process.</a:t>
            </a:r>
          </a:p>
        </p:txBody>
      </p:sp>
      <p:sp>
        <p:nvSpPr>
          <p:cNvPr id="4" name="Slide Number Placeholder 3">
            <a:extLst>
              <a:ext uri="{FF2B5EF4-FFF2-40B4-BE49-F238E27FC236}">
                <a16:creationId xmlns:a16="http://schemas.microsoft.com/office/drawing/2014/main" id="{EBB962D8-1133-7F35-DA2A-0D5523FF41C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B07491-DF6D-48E1-84C3-60D0D6AE2230}" type="slidenum">
              <a:t>16</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943958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6C58C-BDC4-7295-FC10-52173CE4432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FFC5FF9-F6D7-19F9-452D-4C0D985C252D}"/>
              </a:ext>
            </a:extLst>
          </p:cNvPr>
          <p:cNvSpPr txBox="1">
            <a:spLocks noGrp="1"/>
          </p:cNvSpPr>
          <p:nvPr>
            <p:ph type="body" sz="quarter" idx="1"/>
          </p:nvPr>
        </p:nvSpPr>
        <p:spPr/>
        <p:txBody>
          <a:bodyPr/>
          <a:lstStyle/>
          <a:p>
            <a:pPr lvl="0"/>
            <a:r>
              <a:rPr lang="en-US" b="1" dirty="0"/>
              <a:t>Note: This is a sample only and should be tailored according to the utility’s needs.</a:t>
            </a:r>
          </a:p>
          <a:p>
            <a:pPr lvl="0"/>
            <a:endParaRPr lang="en-US" b="1" dirty="0"/>
          </a:p>
          <a:p>
            <a:pPr lvl="0"/>
            <a:r>
              <a:rPr lang="en-US" b="1" u="sng" dirty="0"/>
              <a:t>Slide Objective: Provide overview of the entire read-ahead.</a:t>
            </a:r>
          </a:p>
        </p:txBody>
      </p:sp>
      <p:sp>
        <p:nvSpPr>
          <p:cNvPr id="4" name="Slide Number Placeholder 3">
            <a:extLst>
              <a:ext uri="{FF2B5EF4-FFF2-40B4-BE49-F238E27FC236}">
                <a16:creationId xmlns:a16="http://schemas.microsoft.com/office/drawing/2014/main" id="{EBB962D8-1133-7F35-DA2A-0D5523FF41C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B07491-DF6D-48E1-84C3-60D0D6AE2230}" type="slidenum">
              <a:t>2</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087213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Slide objective: </a:t>
            </a:r>
            <a:r>
              <a:rPr lang="en-US" b="0" u="none" dirty="0"/>
              <a:t>Provide information on the difference of risk vs threat.</a:t>
            </a:r>
          </a:p>
        </p:txBody>
      </p:sp>
      <p:sp>
        <p:nvSpPr>
          <p:cNvPr id="4" name="Slide Number Placeholder 3"/>
          <p:cNvSpPr>
            <a:spLocks noGrp="1"/>
          </p:cNvSpPr>
          <p:nvPr>
            <p:ph type="sldNum" sz="quarter" idx="5"/>
          </p:nvPr>
        </p:nvSpPr>
        <p:spPr/>
        <p:txBody>
          <a:bodyPr/>
          <a:lstStyle/>
          <a:p>
            <a:pPr lvl="0"/>
            <a:fld id="{64966DFD-BB45-4CC2-B99E-E779505D3984}" type="slidenum">
              <a:rPr lang="en-US" smtClean="0"/>
              <a:t>3</a:t>
            </a:fld>
            <a:endParaRPr lang="en-US"/>
          </a:p>
        </p:txBody>
      </p:sp>
    </p:spTree>
    <p:extLst>
      <p:ext uri="{BB962C8B-B14F-4D97-AF65-F5344CB8AC3E}">
        <p14:creationId xmlns:p14="http://schemas.microsoft.com/office/powerpoint/2010/main" val="1351687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6C58C-BDC4-7295-FC10-52173CE4432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FFC5FF9-F6D7-19F9-452D-4C0D985C252D}"/>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This is a sample and should be customized and tailored based on the utility’s needs and objectives.</a:t>
            </a:r>
          </a:p>
          <a:p>
            <a:pPr lvl="0"/>
            <a:endParaRPr lang="en-US" dirty="0"/>
          </a:p>
          <a:p>
            <a:pPr lvl="0"/>
            <a:r>
              <a:rPr lang="en-US" u="sng" dirty="0"/>
              <a:t>Talking Points</a:t>
            </a:r>
          </a:p>
          <a:p>
            <a:r>
              <a:rPr lang="en-US" b="1" dirty="0"/>
              <a:t>1. The Risk Equation Definition:</a:t>
            </a:r>
            <a:endParaRPr lang="en-US" dirty="0"/>
          </a:p>
          <a:p>
            <a:pPr marL="628650" lvl="1" indent="-171450">
              <a:buFont typeface="Arial" panose="020B0604020202020204" pitchFamily="34" charset="0"/>
              <a:buChar char="•"/>
            </a:pPr>
            <a:r>
              <a:rPr lang="en-US" dirty="0"/>
              <a:t>Risk is quantified by multiplying the probability of an event occurring by the potential impact of that event.</a:t>
            </a:r>
          </a:p>
          <a:p>
            <a:pPr marL="628650" lvl="1" indent="-171450">
              <a:buFont typeface="Arial" panose="020B0604020202020204" pitchFamily="34" charset="0"/>
              <a:buChar char="•"/>
            </a:pPr>
            <a:r>
              <a:rPr lang="en-US" dirty="0"/>
              <a:t>This simple equation helps utilities prioritize which risks need the most attention based on their likelihood and potential consequences.</a:t>
            </a:r>
          </a:p>
          <a:p>
            <a:pPr marL="628650" lvl="1" indent="-171450">
              <a:buFont typeface="Arial" panose="020B0604020202020204" pitchFamily="34" charset="0"/>
              <a:buChar char="•"/>
            </a:pPr>
            <a:r>
              <a:rPr lang="en-US" b="1" dirty="0"/>
              <a:t>Application</a:t>
            </a:r>
          </a:p>
          <a:p>
            <a:pPr marL="1085850" lvl="2" indent="-171450">
              <a:buFont typeface="Arial" panose="020B0604020202020204" pitchFamily="34" charset="0"/>
              <a:buChar char="•"/>
            </a:pPr>
            <a:r>
              <a:rPr lang="en-US" dirty="0"/>
              <a:t>Emphasize the importance of using this equation in your ERM process to systematically assess and manage risks.</a:t>
            </a:r>
          </a:p>
          <a:p>
            <a:r>
              <a:rPr lang="en-US" b="1" dirty="0"/>
              <a:t>2. Components of Risk</a:t>
            </a:r>
          </a:p>
          <a:p>
            <a:pPr marL="628650" lvl="1" indent="-171450">
              <a:buFont typeface="Arial" panose="020B0604020202020204" pitchFamily="34" charset="0"/>
              <a:buChar char="•"/>
            </a:pPr>
            <a:r>
              <a:rPr lang="en-US" b="1" dirty="0"/>
              <a:t>Threat</a:t>
            </a:r>
          </a:p>
          <a:p>
            <a:pPr marL="1085850" lvl="2" indent="-171450">
              <a:buFont typeface="Arial" panose="020B0604020202020204" pitchFamily="34" charset="0"/>
              <a:buChar char="•"/>
            </a:pPr>
            <a:r>
              <a:rPr lang="en-US" dirty="0"/>
              <a:t>Define threats as external factors that can cause negative outcomes.</a:t>
            </a:r>
          </a:p>
          <a:p>
            <a:pPr marL="1085850" lvl="2" indent="-171450">
              <a:buFont typeface="Arial" panose="020B0604020202020204" pitchFamily="34" charset="0"/>
              <a:buChar char="•"/>
            </a:pPr>
            <a:r>
              <a:rPr lang="en-US" dirty="0"/>
              <a:t>Use wildfires and cyber-attacks as examples to illustrate different types of threats that public power utilities might face.</a:t>
            </a:r>
          </a:p>
          <a:p>
            <a:pPr marL="628650" lvl="1" indent="-171450">
              <a:buFont typeface="Arial" panose="020B0604020202020204" pitchFamily="34" charset="0"/>
              <a:buChar char="•"/>
            </a:pPr>
            <a:r>
              <a:rPr lang="en-US" b="1" dirty="0"/>
              <a:t>Vulnerability</a:t>
            </a:r>
          </a:p>
          <a:p>
            <a:pPr marL="1085850" lvl="2" indent="-171450">
              <a:buFont typeface="Arial" panose="020B0604020202020204" pitchFamily="34" charset="0"/>
              <a:buChar char="•"/>
            </a:pPr>
            <a:r>
              <a:rPr lang="en-US" dirty="0"/>
              <a:t>Explain vulnerability as the susceptibility of your utility’s assets or operations to those threats.</a:t>
            </a:r>
          </a:p>
          <a:p>
            <a:pPr marL="1085850" lvl="2" indent="-171450">
              <a:buFont typeface="Arial" panose="020B0604020202020204" pitchFamily="34" charset="0"/>
              <a:buChar char="•"/>
            </a:pPr>
            <a:r>
              <a:rPr lang="en-US" dirty="0"/>
              <a:t>Highlight examples like transmission lines vulnerable to wildfires or gaps in cybersecurity that expose control systems to unauthorized access</a:t>
            </a:r>
          </a:p>
          <a:p>
            <a:pPr marL="628650" lvl="1" indent="-171450">
              <a:buFont typeface="Arial" panose="020B0604020202020204" pitchFamily="34" charset="0"/>
              <a:buChar char="•"/>
            </a:pPr>
            <a:r>
              <a:rPr lang="en-US" b="1" dirty="0"/>
              <a:t>Consequence</a:t>
            </a:r>
          </a:p>
          <a:p>
            <a:pPr marL="1085850" lvl="2" indent="-171450">
              <a:buFont typeface="Arial" panose="020B0604020202020204" pitchFamily="34" charset="0"/>
              <a:buChar char="•"/>
            </a:pPr>
            <a:r>
              <a:rPr lang="en-US" dirty="0"/>
              <a:t>Discuss consequences as the potential outcomes if a threat exploits a vulnerability.</a:t>
            </a:r>
          </a:p>
          <a:p>
            <a:pPr marL="1085850" lvl="2" indent="-171450">
              <a:buFont typeface="Arial" panose="020B0604020202020204" pitchFamily="34" charset="0"/>
              <a:buChar char="•"/>
            </a:pPr>
            <a:r>
              <a:rPr lang="en-US" dirty="0"/>
              <a:t>Examples include prolonged power outages due to damaged infrastructure or significant financial losses from repairs and customer dissatisfaction.</a:t>
            </a:r>
          </a:p>
          <a:p>
            <a:r>
              <a:rPr lang="en-US" b="1" dirty="0"/>
              <a:t>3. Key Takeaways</a:t>
            </a:r>
            <a:endParaRPr lang="en-US" b="0" dirty="0"/>
          </a:p>
          <a:p>
            <a:pPr marL="628650" lvl="1" indent="-171450">
              <a:buFont typeface="Arial" panose="020B0604020202020204" pitchFamily="34" charset="0"/>
              <a:buChar char="•"/>
            </a:pPr>
            <a:r>
              <a:rPr lang="en-US" b="1" dirty="0"/>
              <a:t>Assessing Risk</a:t>
            </a:r>
          </a:p>
          <a:p>
            <a:pPr marL="1085850" lvl="2" indent="-171450">
              <a:buFont typeface="Arial" panose="020B0604020202020204" pitchFamily="34" charset="0"/>
              <a:buChar char="•"/>
            </a:pPr>
            <a:r>
              <a:rPr lang="en-US" dirty="0"/>
              <a:t>Stress the importance of evaluating each component—threat, vulnerability, and consequence—when assessing risk.</a:t>
            </a:r>
          </a:p>
          <a:p>
            <a:pPr marL="628650" lvl="1" indent="-171450">
              <a:buFont typeface="Arial" panose="020B0604020202020204" pitchFamily="34" charset="0"/>
              <a:buChar char="•"/>
            </a:pPr>
            <a:r>
              <a:rPr lang="en-US" b="1" dirty="0"/>
              <a:t>Prioritizing Risks</a:t>
            </a:r>
          </a:p>
          <a:p>
            <a:pPr marL="1085850" lvl="2" indent="-171450">
              <a:buFont typeface="Arial" panose="020B0604020202020204" pitchFamily="34" charset="0"/>
              <a:buChar char="•"/>
            </a:pPr>
            <a:r>
              <a:rPr lang="en-US" dirty="0"/>
              <a:t>Explain how the Risk Equation aids in determining which risks require immediate attention based on their probability and impact.</a:t>
            </a:r>
          </a:p>
          <a:p>
            <a:pPr marL="628650" lvl="1" indent="-171450">
              <a:buFont typeface="Arial" panose="020B0604020202020204" pitchFamily="34" charset="0"/>
              <a:buChar char="•"/>
            </a:pPr>
            <a:r>
              <a:rPr lang="en-US" b="1" dirty="0"/>
              <a:t>Developing Mitigation Strategies</a:t>
            </a:r>
          </a:p>
          <a:p>
            <a:pPr marL="1085850" lvl="2" indent="-171450">
              <a:buFont typeface="Arial" panose="020B0604020202020204" pitchFamily="34" charset="0"/>
              <a:buChar char="•"/>
            </a:pPr>
            <a:r>
              <a:rPr lang="en-US" dirty="0"/>
              <a:t>Conclude with the need to create strategies that reduce either the probability of threats or the impact of their consequences, ensuring your utility's resilience and operational efficiency.</a:t>
            </a:r>
          </a:p>
          <a:p>
            <a:r>
              <a:rPr lang="en-US" b="1" dirty="0"/>
              <a:t>4. Integration into ERM</a:t>
            </a:r>
          </a:p>
          <a:p>
            <a:pPr marL="628650" lvl="1" indent="-171450">
              <a:buFont typeface="Arial" panose="020B0604020202020204" pitchFamily="34" charset="0"/>
              <a:buChar char="•"/>
            </a:pPr>
            <a:r>
              <a:rPr lang="en-US" b="1" dirty="0"/>
              <a:t>ERM Process</a:t>
            </a:r>
          </a:p>
          <a:p>
            <a:pPr marL="1085850" lvl="2" indent="-171450">
              <a:buFont typeface="Arial" panose="020B0604020202020204" pitchFamily="34" charset="0"/>
              <a:buChar char="•"/>
            </a:pPr>
            <a:r>
              <a:rPr lang="en-US" dirty="0"/>
              <a:t>Discuss how these elements feed into the broader ERM framework, enabling public power utilities to make informed decisions on risk management.</a:t>
            </a:r>
          </a:p>
          <a:p>
            <a:pPr marL="1085850" lvl="2" indent="-171450">
              <a:buFont typeface="Arial" panose="020B0604020202020204" pitchFamily="34" charset="0"/>
              <a:buChar char="•"/>
            </a:pPr>
            <a:r>
              <a:rPr lang="en-US" dirty="0"/>
              <a:t>Encourage the audience to think about how these concepts apply to their own utility’s risk assessment process.</a:t>
            </a:r>
          </a:p>
          <a:p>
            <a:pPr lvl="0"/>
            <a:endParaRPr lang="en-US" dirty="0"/>
          </a:p>
        </p:txBody>
      </p:sp>
      <p:sp>
        <p:nvSpPr>
          <p:cNvPr id="4" name="Slide Number Placeholder 3">
            <a:extLst>
              <a:ext uri="{FF2B5EF4-FFF2-40B4-BE49-F238E27FC236}">
                <a16:creationId xmlns:a16="http://schemas.microsoft.com/office/drawing/2014/main" id="{EBB962D8-1133-7F35-DA2A-0D5523FF41C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B07491-DF6D-48E1-84C3-60D0D6AE2230}" type="slidenum">
              <a:t>4</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275584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6C58C-BDC4-7295-FC10-52173CE4432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FFC5FF9-F6D7-19F9-452D-4C0D985C252D}"/>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This is a sample and should be customized and tailored based on the utility’s needs and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Slide Objective: Provide overview of the utility’s ERM project to inform stakeholders on what to expect.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a:extLst>
              <a:ext uri="{FF2B5EF4-FFF2-40B4-BE49-F238E27FC236}">
                <a16:creationId xmlns:a16="http://schemas.microsoft.com/office/drawing/2014/main" id="{EBB962D8-1133-7F35-DA2A-0D5523FF41C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B07491-DF6D-48E1-84C3-60D0D6AE2230}" type="slidenum">
              <a:t>5</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079133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Slide Objective: </a:t>
            </a:r>
            <a:r>
              <a:rPr lang="en-US" b="0" u="none" dirty="0"/>
              <a:t>Provide overview of the utility ERM program’s mission and vision statement.</a:t>
            </a:r>
          </a:p>
        </p:txBody>
      </p:sp>
      <p:sp>
        <p:nvSpPr>
          <p:cNvPr id="4" name="Slide Number Placeholder 3"/>
          <p:cNvSpPr>
            <a:spLocks noGrp="1"/>
          </p:cNvSpPr>
          <p:nvPr>
            <p:ph type="sldNum" sz="quarter" idx="5"/>
          </p:nvPr>
        </p:nvSpPr>
        <p:spPr/>
        <p:txBody>
          <a:bodyPr/>
          <a:lstStyle/>
          <a:p>
            <a:pPr lvl="0"/>
            <a:fld id="{64966DFD-BB45-4CC2-B99E-E779505D3984}" type="slidenum">
              <a:rPr lang="en-US" smtClean="0"/>
              <a:t>6</a:t>
            </a:fld>
            <a:endParaRPr lang="en-US"/>
          </a:p>
        </p:txBody>
      </p:sp>
    </p:spTree>
    <p:extLst>
      <p:ext uri="{BB962C8B-B14F-4D97-AF65-F5344CB8AC3E}">
        <p14:creationId xmlns:p14="http://schemas.microsoft.com/office/powerpoint/2010/main" val="2824872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u="none" dirty="0"/>
              <a:t>Slide Objective: </a:t>
            </a:r>
            <a:r>
              <a:rPr lang="en-US" b="0" u="none" dirty="0"/>
              <a:t>Provide information on the structure of the ERM team/risk management committee.</a:t>
            </a:r>
          </a:p>
        </p:txBody>
      </p:sp>
      <p:sp>
        <p:nvSpPr>
          <p:cNvPr id="4" name="Slide Number Placeholder 3"/>
          <p:cNvSpPr>
            <a:spLocks noGrp="1"/>
          </p:cNvSpPr>
          <p:nvPr>
            <p:ph type="sldNum" sz="quarter" idx="5"/>
          </p:nvPr>
        </p:nvSpPr>
        <p:spPr/>
        <p:txBody>
          <a:bodyPr/>
          <a:lstStyle/>
          <a:p>
            <a:pPr lvl="0"/>
            <a:fld id="{64966DFD-BB45-4CC2-B99E-E779505D3984}" type="slidenum">
              <a:rPr lang="en-US" smtClean="0"/>
              <a:t>7</a:t>
            </a:fld>
            <a:endParaRPr lang="en-US"/>
          </a:p>
        </p:txBody>
      </p:sp>
    </p:spTree>
    <p:extLst>
      <p:ext uri="{BB962C8B-B14F-4D97-AF65-F5344CB8AC3E}">
        <p14:creationId xmlns:p14="http://schemas.microsoft.com/office/powerpoint/2010/main" val="839732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6C58C-BDC4-7295-FC10-52173CE4432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FFC5FF9-F6D7-19F9-452D-4C0D985C252D}"/>
              </a:ext>
            </a:extLst>
          </p:cNvPr>
          <p:cNvSpPr txBox="1">
            <a:spLocks noGrp="1"/>
          </p:cNvSpPr>
          <p:nvPr>
            <p:ph type="body" sz="quarter" idx="1"/>
          </p:nvPr>
        </p:nvSpPr>
        <p:spPr/>
        <p:txBody>
          <a:bodyPr/>
          <a:lstStyle/>
          <a:p>
            <a:pPr lvl="0"/>
            <a:r>
              <a:rPr lang="en-US" b="1" dirty="0"/>
              <a:t>Note: This is a sample only. Customize this based on the approach agreed upon with governing board and senior leadership. Some utilities may skip specific steps, and some utilities may add more steps into this process.</a:t>
            </a:r>
          </a:p>
          <a:p>
            <a:pPr lvl="0"/>
            <a:endParaRPr lang="en-US"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Slide Objective: Provide overview of the risk identification process timeline to the stakeholders and how they fit into this process and timeline.</a:t>
            </a:r>
          </a:p>
          <a:p>
            <a:pPr lvl="0"/>
            <a:endParaRPr lang="en-US" b="1" dirty="0"/>
          </a:p>
        </p:txBody>
      </p:sp>
      <p:sp>
        <p:nvSpPr>
          <p:cNvPr id="4" name="Slide Number Placeholder 3">
            <a:extLst>
              <a:ext uri="{FF2B5EF4-FFF2-40B4-BE49-F238E27FC236}">
                <a16:creationId xmlns:a16="http://schemas.microsoft.com/office/drawing/2014/main" id="{EBB962D8-1133-7F35-DA2A-0D5523FF41C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B07491-DF6D-48E1-84C3-60D0D6AE2230}" type="slidenum">
              <a:t>8</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961035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6C58C-BDC4-7295-FC10-52173CE4432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FFC5FF9-F6D7-19F9-452D-4C0D985C252D}"/>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This is a sample and should be customized and tailored based on the utility’s needs and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Slide Objective: Lays out what is being asked from the stakeholders which is (a) review the read ahead materials, (b) start identifying risks and document on the risk identification form, and (c) have awareness of the project and its timeline.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a:extLst>
              <a:ext uri="{FF2B5EF4-FFF2-40B4-BE49-F238E27FC236}">
                <a16:creationId xmlns:a16="http://schemas.microsoft.com/office/drawing/2014/main" id="{EBB962D8-1133-7F35-DA2A-0D5523FF41C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B07491-DF6D-48E1-84C3-60D0D6AE2230}" type="slidenum">
              <a:t>9</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117439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3.emf"/><Relationship Id="rId4" Type="http://schemas.openxmlformats.org/officeDocument/2006/relationships/oleObject" Target="../embeddings/oleObject29.bin"/></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5.xml"/><Relationship Id="rId1" Type="http://schemas.openxmlformats.org/officeDocument/2006/relationships/tags" Target="../tags/tag47.xml"/><Relationship Id="rId4" Type="http://schemas.openxmlformats.org/officeDocument/2006/relationships/image" Target="../media/image3.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5.xml"/><Relationship Id="rId1" Type="http://schemas.openxmlformats.org/officeDocument/2006/relationships/tags" Target="../tags/tag48.xml"/><Relationship Id="rId4" Type="http://schemas.openxmlformats.org/officeDocument/2006/relationships/image" Target="../media/image3.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5.xml"/><Relationship Id="rId1" Type="http://schemas.openxmlformats.org/officeDocument/2006/relationships/tags" Target="../tags/tag49.xml"/><Relationship Id="rId4" Type="http://schemas.openxmlformats.org/officeDocument/2006/relationships/image" Target="../media/image3.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5.xml"/><Relationship Id="rId1" Type="http://schemas.openxmlformats.org/officeDocument/2006/relationships/tags" Target="../tags/tag50.xml"/><Relationship Id="rId4" Type="http://schemas.openxmlformats.org/officeDocument/2006/relationships/image" Target="../media/image3.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5.xml"/><Relationship Id="rId1" Type="http://schemas.openxmlformats.org/officeDocument/2006/relationships/tags" Target="../tags/tag51.xml"/><Relationship Id="rId4" Type="http://schemas.openxmlformats.org/officeDocument/2006/relationships/image" Target="../media/image3.emf"/></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0.jpeg"/><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emf"/><Relationship Id="rId5" Type="http://schemas.openxmlformats.org/officeDocument/2006/relationships/oleObject" Target="../embeddings/oleObject7.bin"/><Relationship Id="rId4" Type="http://schemas.openxmlformats.org/officeDocument/2006/relationships/image" Target="../media/image13.jpeg"/></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3.emf"/><Relationship Id="rId4" Type="http://schemas.openxmlformats.org/officeDocument/2006/relationships/oleObject" Target="../embeddings/oleObject8.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3.emf"/><Relationship Id="rId4" Type="http://schemas.openxmlformats.org/officeDocument/2006/relationships/oleObject" Target="../embeddings/oleObject9.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3.emf"/><Relationship Id="rId4" Type="http://schemas.openxmlformats.org/officeDocument/2006/relationships/oleObject" Target="../embeddings/oleObject10.bin"/></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5.xml"/><Relationship Id="rId1" Type="http://schemas.openxmlformats.org/officeDocument/2006/relationships/tags" Target="../tags/tag19.xml"/><Relationship Id="rId4" Type="http://schemas.openxmlformats.org/officeDocument/2006/relationships/image" Target="../media/image3.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5.xml"/><Relationship Id="rId1" Type="http://schemas.openxmlformats.org/officeDocument/2006/relationships/tags" Target="../tags/tag20.xml"/><Relationship Id="rId4" Type="http://schemas.openxmlformats.org/officeDocument/2006/relationships/image" Target="../media/image3.emf"/></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3.emf"/><Relationship Id="rId4" Type="http://schemas.openxmlformats.org/officeDocument/2006/relationships/oleObject" Target="../embeddings/oleObject13.bin"/></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23.xml"/><Relationship Id="rId4" Type="http://schemas.openxmlformats.org/officeDocument/2006/relationships/image" Target="../media/image3.emf"/></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24.xml"/><Relationship Id="rId4" Type="http://schemas.openxmlformats.org/officeDocument/2006/relationships/image" Target="../media/image3.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5.xml"/><Relationship Id="rId1" Type="http://schemas.openxmlformats.org/officeDocument/2006/relationships/tags" Target="../tags/tag25.xml"/><Relationship Id="rId4" Type="http://schemas.openxmlformats.org/officeDocument/2006/relationships/image" Target="../media/image3.emf"/></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3.emf"/><Relationship Id="rId4" Type="http://schemas.openxmlformats.org/officeDocument/2006/relationships/oleObject" Target="../embeddings/oleObject17.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3.emf"/><Relationship Id="rId4" Type="http://schemas.openxmlformats.org/officeDocument/2006/relationships/oleObject" Target="../embeddings/oleObject18.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3.emf"/><Relationship Id="rId4" Type="http://schemas.openxmlformats.org/officeDocument/2006/relationships/oleObject" Target="../embeddings/oleObject19.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3.emf"/><Relationship Id="rId4" Type="http://schemas.openxmlformats.org/officeDocument/2006/relationships/oleObject" Target="../embeddings/oleObject20.bin"/></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5.xml"/><Relationship Id="rId1" Type="http://schemas.openxmlformats.org/officeDocument/2006/relationships/tags" Target="../tags/tag34.xml"/><Relationship Id="rId4" Type="http://schemas.openxmlformats.org/officeDocument/2006/relationships/image" Target="../media/image3.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5.xml"/><Relationship Id="rId1" Type="http://schemas.openxmlformats.org/officeDocument/2006/relationships/tags" Target="../tags/tag35.xml"/><Relationship Id="rId4" Type="http://schemas.openxmlformats.org/officeDocument/2006/relationships/image" Target="../media/image3.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5.xml"/><Relationship Id="rId1" Type="http://schemas.openxmlformats.org/officeDocument/2006/relationships/tags" Target="../tags/tag36.xml"/><Relationship Id="rId4" Type="http://schemas.openxmlformats.org/officeDocument/2006/relationships/image" Target="../media/image3.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5.xml"/><Relationship Id="rId1" Type="http://schemas.openxmlformats.org/officeDocument/2006/relationships/tags" Target="../tags/tag37.xml"/><Relationship Id="rId4" Type="http://schemas.openxmlformats.org/officeDocument/2006/relationships/image" Target="../media/image3.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5.xml"/><Relationship Id="rId1" Type="http://schemas.openxmlformats.org/officeDocument/2006/relationships/tags" Target="../tags/tag38.xml"/><Relationship Id="rId4" Type="http://schemas.openxmlformats.org/officeDocument/2006/relationships/image" Target="../media/image3.emf"/></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3.emf"/><Relationship Id="rId4" Type="http://schemas.openxmlformats.org/officeDocument/2006/relationships/oleObject" Target="../embeddings/oleObject26.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3.emf"/><Relationship Id="rId4" Type="http://schemas.openxmlformats.org/officeDocument/2006/relationships/oleObject" Target="../embeddings/oleObject27.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3.emf"/><Relationship Id="rId4" Type="http://schemas.openxmlformats.org/officeDocument/2006/relationships/oleObject" Target="../embeddings/oleObject28.bin"/></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5D4FF-EF71-982E-67DA-49AE937605DD}"/>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DDF7BE30-3176-59C7-5F5F-52DC86C45171}"/>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1753A425-DC7A-D483-2105-B9ED87A9F148}"/>
              </a:ext>
            </a:extLst>
          </p:cNvPr>
          <p:cNvSpPr txBox="1">
            <a:spLocks noGrp="1"/>
          </p:cNvSpPr>
          <p:nvPr>
            <p:ph type="dt" sz="half" idx="7"/>
          </p:nvPr>
        </p:nvSpPr>
        <p:spPr/>
        <p:txBody>
          <a:bodyPr/>
          <a:lstStyle>
            <a:lvl1pPr>
              <a:defRPr/>
            </a:lvl1pPr>
          </a:lstStyle>
          <a:p>
            <a:pPr lvl="0"/>
            <a:fld id="{180DA914-1A71-4B87-BE31-FCBB6B26F86F}" type="datetime1">
              <a:rPr lang="en-US"/>
              <a:pPr lvl="0"/>
              <a:t>10/1/2024</a:t>
            </a:fld>
            <a:endParaRPr lang="en-US"/>
          </a:p>
        </p:txBody>
      </p:sp>
      <p:sp>
        <p:nvSpPr>
          <p:cNvPr id="5" name="Footer Placeholder 4">
            <a:extLst>
              <a:ext uri="{FF2B5EF4-FFF2-40B4-BE49-F238E27FC236}">
                <a16:creationId xmlns:a16="http://schemas.microsoft.com/office/drawing/2014/main" id="{54E5EB79-9222-3B0B-18AF-141E15E60BA5}"/>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9FA5D744-7070-1871-C508-361000A98A44}"/>
              </a:ext>
            </a:extLst>
          </p:cNvPr>
          <p:cNvSpPr txBox="1">
            <a:spLocks noGrp="1"/>
          </p:cNvSpPr>
          <p:nvPr>
            <p:ph type="sldNum" sz="quarter" idx="8"/>
          </p:nvPr>
        </p:nvSpPr>
        <p:spPr/>
        <p:txBody>
          <a:bodyPr/>
          <a:lstStyle>
            <a:lvl1pPr>
              <a:defRPr/>
            </a:lvl1pPr>
          </a:lstStyle>
          <a:p>
            <a:pPr lvl="0"/>
            <a:fld id="{6006ACC3-4DBF-4B42-A414-CCEB91B5DABA}" type="slidenum">
              <a:t>‹#›</a:t>
            </a:fld>
            <a:endParaRPr lang="en-US"/>
          </a:p>
        </p:txBody>
      </p:sp>
    </p:spTree>
    <p:extLst>
      <p:ext uri="{BB962C8B-B14F-4D97-AF65-F5344CB8AC3E}">
        <p14:creationId xmlns:p14="http://schemas.microsoft.com/office/powerpoint/2010/main" val="3211236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44E75-09AD-D568-427F-753DB2465734}"/>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6C35D9E2-9A62-D05E-AD50-48B0FCB2416D}"/>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E9AD88-ABEC-5EC9-4FAD-3153DF801342}"/>
              </a:ext>
            </a:extLst>
          </p:cNvPr>
          <p:cNvSpPr txBox="1">
            <a:spLocks noGrp="1"/>
          </p:cNvSpPr>
          <p:nvPr>
            <p:ph type="dt" sz="half" idx="7"/>
          </p:nvPr>
        </p:nvSpPr>
        <p:spPr/>
        <p:txBody>
          <a:bodyPr/>
          <a:lstStyle>
            <a:lvl1pPr>
              <a:defRPr/>
            </a:lvl1pPr>
          </a:lstStyle>
          <a:p>
            <a:pPr lvl="0"/>
            <a:fld id="{BCA2ADD9-7C3D-4349-A2FB-9C6E9FC154A4}" type="datetime1">
              <a:rPr lang="en-US"/>
              <a:pPr lvl="0"/>
              <a:t>10/1/2024</a:t>
            </a:fld>
            <a:endParaRPr lang="en-US"/>
          </a:p>
        </p:txBody>
      </p:sp>
      <p:sp>
        <p:nvSpPr>
          <p:cNvPr id="5" name="Footer Placeholder 4">
            <a:extLst>
              <a:ext uri="{FF2B5EF4-FFF2-40B4-BE49-F238E27FC236}">
                <a16:creationId xmlns:a16="http://schemas.microsoft.com/office/drawing/2014/main" id="{CEFA3404-9508-CE13-972D-1F32080A2FBA}"/>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47A238BF-AEC0-C8C6-0063-9F4636BA182E}"/>
              </a:ext>
            </a:extLst>
          </p:cNvPr>
          <p:cNvSpPr txBox="1">
            <a:spLocks noGrp="1"/>
          </p:cNvSpPr>
          <p:nvPr>
            <p:ph type="sldNum" sz="quarter" idx="8"/>
          </p:nvPr>
        </p:nvSpPr>
        <p:spPr/>
        <p:txBody>
          <a:bodyPr/>
          <a:lstStyle>
            <a:lvl1pPr>
              <a:defRPr/>
            </a:lvl1pPr>
          </a:lstStyle>
          <a:p>
            <a:pPr lvl="0"/>
            <a:fld id="{FA723003-C42D-4D95-B18F-740A5991EE9A}" type="slidenum">
              <a:t>‹#›</a:t>
            </a:fld>
            <a:endParaRPr lang="en-US"/>
          </a:p>
        </p:txBody>
      </p:sp>
    </p:spTree>
    <p:extLst>
      <p:ext uri="{BB962C8B-B14F-4D97-AF65-F5344CB8AC3E}">
        <p14:creationId xmlns:p14="http://schemas.microsoft.com/office/powerpoint/2010/main" val="33751608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4_Standard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131D6BF-53E3-4A7D-AFA0-AFC8FA4E77C2}"/>
              </a:ext>
            </a:extLst>
          </p:cNvPr>
          <p:cNvGraphicFramePr>
            <a:graphicFrameLocks noChangeAspect="1"/>
          </p:cNvGraphicFramePr>
          <p:nvPr userDrawn="1">
            <p:custDataLst>
              <p:tags r:id="rId1"/>
            </p:custDataLst>
            <p:extLst>
              <p:ext uri="{D42A27DB-BD31-4B8C-83A1-F6EECF244321}">
                <p14:modId xmlns:p14="http://schemas.microsoft.com/office/powerpoint/2010/main" val="1439864144"/>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8131D6BF-53E3-4A7D-AFA0-AFC8FA4E77C2}"/>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0398912-8679-4856-9885-C64B89D1BE39}"/>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609602" y="294200"/>
            <a:ext cx="10972800" cy="590400"/>
          </a:xfrm>
        </p:spPr>
        <p:txBody>
          <a:bodyPr/>
          <a:lstStyle>
            <a:lvl1pPr>
              <a:defRPr sz="2398">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2"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5824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_Standard slide_Quote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76BF2AB-B981-48FD-884E-659433D3729B}"/>
              </a:ext>
            </a:extLst>
          </p:cNvPr>
          <p:cNvGraphicFramePr>
            <a:graphicFrameLocks noChangeAspect="1"/>
          </p:cNvGraphicFramePr>
          <p:nvPr userDrawn="1">
            <p:custDataLst>
              <p:tags r:id="rId1"/>
            </p:custDataLst>
            <p:extLst>
              <p:ext uri="{D42A27DB-BD31-4B8C-83A1-F6EECF244321}">
                <p14:modId xmlns:p14="http://schemas.microsoft.com/office/powerpoint/2010/main" val="3726104564"/>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576BF2AB-B981-48FD-884E-659433D3729B}"/>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88"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4" y="2526765"/>
            <a:ext cx="5289245" cy="1800000"/>
          </a:xfrm>
        </p:spPr>
        <p:txBody>
          <a:bodyPr lIns="90000" tIns="46800" rIns="90000" bIns="46800"/>
          <a:lstStyle>
            <a:lvl1pPr marL="0" indent="0">
              <a:buNone/>
              <a:defRPr lang="en-US" sz="2798" dirty="0" smtClean="0">
                <a:latin typeface="Georgia" panose="02040502050405020303" pitchFamily="18" charset="0"/>
              </a:defRPr>
            </a:lvl1pPr>
          </a:lstStyle>
          <a:p>
            <a:pPr marL="356260" lvl="0" indent="-356260">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4" y="4632765"/>
            <a:ext cx="5289245" cy="316838"/>
          </a:xfrm>
        </p:spPr>
        <p:txBody>
          <a:bodyPr lIns="90000" tIns="46800" rIns="90000" bIns="46800"/>
          <a:lstStyle>
            <a:lvl1pPr marL="0" indent="0" algn="l" defTabSz="913486" rtl="0" eaLnBrk="1" latinLnBrk="0" hangingPunct="1">
              <a:spcBef>
                <a:spcPts val="0"/>
              </a:spcBef>
              <a:spcAft>
                <a:spcPts val="600"/>
              </a:spcAft>
              <a:buClr>
                <a:schemeClr val="tx2"/>
              </a:buClr>
              <a:buSzPct val="70000"/>
              <a:buFont typeface="Arial" pitchFamily="34" charset="0"/>
              <a:buNone/>
              <a:defRPr lang="en-US" sz="1598" kern="1200" dirty="0" smtClean="0">
                <a:solidFill>
                  <a:srgbClr val="2E2E38"/>
                </a:solidFill>
                <a:latin typeface="+mn-lt"/>
                <a:ea typeface="+mn-ea"/>
                <a:cs typeface="+mn-cs"/>
              </a:defRPr>
            </a:lvl1pPr>
            <a:lvl2pPr marL="356260" indent="0">
              <a:buNone/>
              <a:defRPr lang="en-US" sz="1998" smtClean="0">
                <a:latin typeface="+mn-lt"/>
              </a:defRPr>
            </a:lvl2pPr>
            <a:lvl3pPr>
              <a:defRPr lang="en-US" sz="1798" smtClean="0">
                <a:latin typeface="+mn-lt"/>
              </a:defRPr>
            </a:lvl3pPr>
            <a:lvl4pPr>
              <a:defRPr lang="en-US" sz="1598" smtClean="0">
                <a:latin typeface="+mn-lt"/>
              </a:defRPr>
            </a:lvl4pPr>
            <a:lvl5pPr>
              <a:defRPr lang="en-IN" sz="1598">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4" y="4971442"/>
            <a:ext cx="5289245" cy="316838"/>
          </a:xfrm>
        </p:spPr>
        <p:txBody>
          <a:bodyPr lIns="90000" tIns="46800" rIns="90000" bIns="46800"/>
          <a:lstStyle>
            <a:lvl1pPr marL="0" indent="0" algn="l" defTabSz="913486" rtl="0" eaLnBrk="1" latinLnBrk="0" hangingPunct="1">
              <a:spcBef>
                <a:spcPts val="0"/>
              </a:spcBef>
              <a:spcAft>
                <a:spcPts val="600"/>
              </a:spcAft>
              <a:buClr>
                <a:schemeClr val="tx2"/>
              </a:buClr>
              <a:buSzPct val="70000"/>
              <a:buFont typeface="Arial" pitchFamily="34" charset="0"/>
              <a:buNone/>
              <a:defRPr lang="en-US" sz="1598" kern="1200" dirty="0" smtClean="0">
                <a:solidFill>
                  <a:srgbClr val="2E2E38"/>
                </a:solidFill>
                <a:latin typeface="+mn-lt"/>
                <a:ea typeface="+mn-ea"/>
                <a:cs typeface="+mn-cs"/>
              </a:defRPr>
            </a:lvl1pPr>
            <a:lvl2pPr marL="356260" indent="0">
              <a:buNone/>
              <a:defRPr lang="en-US" sz="1998" smtClean="0">
                <a:latin typeface="+mn-lt"/>
              </a:defRPr>
            </a:lvl2pPr>
            <a:lvl3pPr>
              <a:defRPr lang="en-US" sz="1798" smtClean="0">
                <a:latin typeface="+mn-lt"/>
              </a:defRPr>
            </a:lvl3pPr>
            <a:lvl4pPr>
              <a:defRPr lang="en-US" sz="1598" smtClean="0">
                <a:latin typeface="+mn-lt"/>
              </a:defRPr>
            </a:lvl4pPr>
            <a:lvl5pPr>
              <a:defRPr lang="en-IN" sz="1598">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28635803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4_Standard slide_Quote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2A2E1A-374A-48DC-9FCF-0AC475E61E9A}"/>
              </a:ext>
            </a:extLst>
          </p:cNvPr>
          <p:cNvGraphicFramePr>
            <a:graphicFrameLocks noChangeAspect="1"/>
          </p:cNvGraphicFramePr>
          <p:nvPr userDrawn="1">
            <p:custDataLst>
              <p:tags r:id="rId1"/>
            </p:custDataLst>
            <p:extLst>
              <p:ext uri="{D42A27DB-BD31-4B8C-83A1-F6EECF244321}">
                <p14:modId xmlns:p14="http://schemas.microsoft.com/office/powerpoint/2010/main" val="2362404705"/>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102A2E1A-374A-48DC-9FCF-0AC475E61E9A}"/>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8" dirty="0" smtClean="0">
                <a:latin typeface="Georgia" panose="02040502050405020303" pitchFamily="18" charset="0"/>
              </a:defRPr>
            </a:lvl1pPr>
          </a:lstStyle>
          <a:p>
            <a:pPr marL="356260" lvl="0" indent="-356260"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8" dirty="0" smtClean="0">
                <a:solidFill>
                  <a:srgbClr val="2E2E38"/>
                </a:solidFill>
                <a:latin typeface="+mn-lt"/>
              </a:defRPr>
            </a:lvl1pPr>
          </a:lstStyle>
          <a:p>
            <a:pPr marL="356260" lvl="0" indent="-356260" algn="ctr">
              <a:spcBef>
                <a:spcPts val="0"/>
              </a:spcBef>
              <a:spcAft>
                <a:spcPts val="6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8" dirty="0" smtClean="0">
                <a:solidFill>
                  <a:srgbClr val="2E2E38"/>
                </a:solidFill>
                <a:latin typeface="+mn-lt"/>
              </a:defRPr>
            </a:lvl1pPr>
          </a:lstStyle>
          <a:p>
            <a:pPr marL="356260" lvl="0" indent="-356260" algn="ctr">
              <a:spcBef>
                <a:spcPts val="0"/>
              </a:spcBef>
              <a:spcAft>
                <a:spcPts val="6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90"/>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88"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29121695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Divider 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EDD46CB-17C2-4499-B846-DF09DD326AC0}"/>
              </a:ext>
            </a:extLst>
          </p:cNvPr>
          <p:cNvGraphicFramePr>
            <a:graphicFrameLocks noChangeAspect="1"/>
          </p:cNvGraphicFramePr>
          <p:nvPr userDrawn="1">
            <p:custDataLst>
              <p:tags r:id="rId1"/>
            </p:custDataLst>
            <p:extLst>
              <p:ext uri="{D42A27DB-BD31-4B8C-83A1-F6EECF244321}">
                <p14:modId xmlns:p14="http://schemas.microsoft.com/office/powerpoint/2010/main" val="2923058995"/>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6EDD46CB-17C2-4499-B846-DF09DD326AC0}"/>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Tree>
    <p:extLst>
      <p:ext uri="{BB962C8B-B14F-4D97-AF65-F5344CB8AC3E}">
        <p14:creationId xmlns:p14="http://schemas.microsoft.com/office/powerpoint/2010/main" val="507316504"/>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6_Standard slide_no bullet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3B2FCC1-B2B6-46AC-8376-5E54322217AE}"/>
              </a:ext>
            </a:extLst>
          </p:cNvPr>
          <p:cNvGraphicFramePr>
            <a:graphicFrameLocks noChangeAspect="1"/>
          </p:cNvGraphicFramePr>
          <p:nvPr userDrawn="1">
            <p:custDataLst>
              <p:tags r:id="rId1"/>
            </p:custDataLst>
            <p:extLst>
              <p:ext uri="{D42A27DB-BD31-4B8C-83A1-F6EECF244321}">
                <p14:modId xmlns:p14="http://schemas.microsoft.com/office/powerpoint/2010/main" val="227558198"/>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A3B2FCC1-B2B6-46AC-8376-5E54322217AE}"/>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6"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260" marR="0" lvl="0" indent="-356260" defTabSz="1006879" fontAlgn="auto">
              <a:lnSpc>
                <a:spcPct val="100000"/>
              </a:lnSpc>
              <a:spcBef>
                <a:spcPct val="0"/>
              </a:spcBef>
              <a:spcAft>
                <a:spcPts val="0"/>
              </a:spcAft>
              <a:buClrTx/>
              <a:buSzTx/>
              <a:tabLst/>
            </a:pPr>
            <a:r>
              <a:rPr lang="en-US"/>
              <a:t>Chapter Title</a:t>
            </a:r>
            <a:endParaRPr lang="en-IN"/>
          </a:p>
        </p:txBody>
      </p:sp>
    </p:spTree>
    <p:extLst>
      <p:ext uri="{BB962C8B-B14F-4D97-AF65-F5344CB8AC3E}">
        <p14:creationId xmlns:p14="http://schemas.microsoft.com/office/powerpoint/2010/main" val="25583227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3_Final legal tex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285A79D-1D43-4F9A-9DAC-55B292AD0A41}"/>
              </a:ext>
            </a:extLst>
          </p:cNvPr>
          <p:cNvGraphicFramePr>
            <a:graphicFrameLocks noChangeAspect="1"/>
          </p:cNvGraphicFramePr>
          <p:nvPr userDrawn="1">
            <p:custDataLst>
              <p:tags r:id="rId1"/>
            </p:custDataLst>
            <p:extLst>
              <p:ext uri="{D42A27DB-BD31-4B8C-83A1-F6EECF244321}">
                <p14:modId xmlns:p14="http://schemas.microsoft.com/office/powerpoint/2010/main" val="2380628992"/>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F285A79D-1D43-4F9A-9DAC-55B292AD0A41}"/>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8" name="Content Placeholder 2"/>
          <p:cNvSpPr>
            <a:spLocks noGrp="1"/>
          </p:cNvSpPr>
          <p:nvPr>
            <p:ph idx="1"/>
          </p:nvPr>
        </p:nvSpPr>
        <p:spPr>
          <a:xfrm>
            <a:off x="607483" y="719139"/>
            <a:ext cx="4675200" cy="5210062"/>
          </a:xfrm>
        </p:spPr>
        <p:txBody>
          <a:bodyPr/>
          <a:lstStyle>
            <a:lvl1pPr marL="0" indent="0" algn="l" defTabSz="994368" rtl="0" fontAlgn="base">
              <a:lnSpc>
                <a:spcPct val="100000"/>
              </a:lnSpc>
              <a:spcBef>
                <a:spcPct val="70000"/>
              </a:spcBef>
              <a:spcAft>
                <a:spcPct val="0"/>
              </a:spcAft>
              <a:buSzPct val="100000"/>
              <a:buNone/>
              <a:defRPr lang="en-US" sz="1198" kern="1200" noProof="0" dirty="0" smtClean="0">
                <a:solidFill>
                  <a:schemeClr val="bg1"/>
                </a:solidFill>
                <a:latin typeface="EYInterstate Light" panose="02000506000000020004" pitchFamily="2" charset="0"/>
                <a:ea typeface="+mn-ea"/>
                <a:cs typeface="Arial" pitchFamily="34" charset="0"/>
              </a:defRPr>
            </a:lvl1pPr>
            <a:lvl2pPr marL="0" indent="0" algn="l" defTabSz="994368"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037" indent="-176037" algn="l" defTabSz="994368"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368"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725" indent="-188725" algn="l" defTabSz="994368"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722886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Title 1"/>
          <p:cNvSpPr>
            <a:spLocks noGrp="1"/>
          </p:cNvSpPr>
          <p:nvPr>
            <p:ph type="ctrTitle"/>
          </p:nvPr>
        </p:nvSpPr>
        <p:spPr>
          <a:xfrm>
            <a:off x="775100" y="1954221"/>
            <a:ext cx="4326679" cy="979702"/>
          </a:xfrm>
        </p:spPr>
        <p:txBody>
          <a:bodyPr/>
          <a:lstStyle>
            <a:lvl1pPr>
              <a:defRPr sz="2999" b="0">
                <a:solidFill>
                  <a:schemeClr val="tx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tx1"/>
                </a:solidFill>
                <a:latin typeface="EYInterstate Regular"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0"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4" y="5605201"/>
            <a:ext cx="1044529" cy="197581"/>
          </a:xfrm>
          <a:prstGeom prst="rect">
            <a:avLst/>
          </a:prstGeom>
          <a:noFill/>
        </p:spPr>
        <p:txBody>
          <a:bodyPr wrap="square" lIns="0" tIns="0" rIns="0" bIns="0" rtlCol="0" anchor="ctr" anchorCtr="0">
            <a:noAutofit/>
          </a:bodyPr>
          <a:lstStyle/>
          <a:p>
            <a:r>
              <a:rPr lang="en-GB" sz="1199"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0" y="6019189"/>
            <a:ext cx="3087667" cy="180000"/>
          </a:xfrm>
        </p:spPr>
        <p:txBody>
          <a:bodyPr/>
          <a:lstStyle>
            <a:lvl1pPr marL="0" indent="0">
              <a:buNone/>
              <a:defRPr sz="1199">
                <a:solidFill>
                  <a:schemeClr val="tx2"/>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0" y="6216807"/>
            <a:ext cx="3087667" cy="180000"/>
          </a:xfrm>
        </p:spPr>
        <p:txBody>
          <a:bodyPr/>
          <a:lstStyle>
            <a:lvl1pPr marL="0" indent="0">
              <a:buNone/>
              <a:defRPr sz="1199">
                <a:solidFill>
                  <a:schemeClr val="bg1"/>
                </a:solidFill>
              </a:defRPr>
            </a:lvl1pPr>
          </a:lstStyle>
          <a:p>
            <a:pPr lvl="0"/>
            <a:r>
              <a:rPr lang="en-US" dirty="0"/>
              <a:t>Job Title</a:t>
            </a:r>
            <a:endParaRPr lang="en-GB" dirty="0"/>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endParaRPr lang="en-GB" dirty="0"/>
          </a:p>
        </p:txBody>
      </p:sp>
      <p:grpSp>
        <p:nvGrpSpPr>
          <p:cNvPr id="15" name="Group 4">
            <a:extLst>
              <a:ext uri="{FF2B5EF4-FFF2-40B4-BE49-F238E27FC236}">
                <a16:creationId xmlns:a16="http://schemas.microsoft.com/office/drawing/2014/main" id="{6B891F47-1BBE-4926-81DF-B17907D2F8E1}"/>
              </a:ext>
            </a:extLst>
          </p:cNvPr>
          <p:cNvGrpSpPr>
            <a:grpSpLocks noChangeAspect="1"/>
          </p:cNvGrpSpPr>
          <p:nvPr userDrawn="1"/>
        </p:nvGrpSpPr>
        <p:grpSpPr bwMode="auto">
          <a:xfrm>
            <a:off x="10359392" y="4960938"/>
            <a:ext cx="1224912" cy="1435100"/>
            <a:chOff x="6529" y="3125"/>
            <a:chExt cx="772" cy="904"/>
          </a:xfrm>
        </p:grpSpPr>
        <p:sp>
          <p:nvSpPr>
            <p:cNvPr id="17" name="Freeform 5">
              <a:extLst>
                <a:ext uri="{FF2B5EF4-FFF2-40B4-BE49-F238E27FC236}">
                  <a16:creationId xmlns:a16="http://schemas.microsoft.com/office/drawing/2014/main" id="{0A2A4AEF-C603-4360-9387-8879E71862A6}"/>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8" name="Freeform 6">
              <a:extLst>
                <a:ext uri="{FF2B5EF4-FFF2-40B4-BE49-F238E27FC236}">
                  <a16:creationId xmlns:a16="http://schemas.microsoft.com/office/drawing/2014/main" id="{54797EE6-BAEA-4DA7-95C2-6B09B77D317C}"/>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4277017920"/>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1894A3-BFA8-4097-A83B-C0972D51FE2D}"/>
              </a:ext>
            </a:extLst>
          </p:cNvPr>
          <p:cNvPicPr>
            <a:picLocks noChangeAspect="1"/>
          </p:cNvPicPr>
          <p:nvPr userDrawn="1"/>
        </p:nvPicPr>
        <p:blipFill rotWithShape="1">
          <a:blip r:embed="rId2"/>
          <a:srcRect t="25039"/>
          <a:stretch/>
        </p:blipFill>
        <p:spPr>
          <a:xfrm>
            <a:off x="0" y="1"/>
            <a:ext cx="12192000" cy="6857999"/>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Title 1"/>
          <p:cNvSpPr>
            <a:spLocks noGrp="1"/>
          </p:cNvSpPr>
          <p:nvPr>
            <p:ph type="ctrTitle"/>
          </p:nvPr>
        </p:nvSpPr>
        <p:spPr>
          <a:xfrm>
            <a:off x="775100" y="1954221"/>
            <a:ext cx="4326679" cy="979702"/>
          </a:xfrm>
        </p:spPr>
        <p:txBody>
          <a:bodyPr/>
          <a:lstStyle>
            <a:lvl1pPr>
              <a:defRPr sz="2999" b="0">
                <a:solidFill>
                  <a:schemeClr val="tx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tx1"/>
                </a:solidFill>
                <a:latin typeface="EYInterstate Regular"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1163463632"/>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3"/>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2"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9" dirty="0"/>
          </a:p>
        </p:txBody>
      </p:sp>
      <p:sp>
        <p:nvSpPr>
          <p:cNvPr id="4" name="Freeform: Shape 3">
            <a:extLst>
              <a:ext uri="{FF2B5EF4-FFF2-40B4-BE49-F238E27FC236}">
                <a16:creationId xmlns:a16="http://schemas.microsoft.com/office/drawing/2014/main" id="{15324C54-B75E-4AC0-90C2-FA558C7716F7}"/>
              </a:ext>
            </a:extLst>
          </p:cNvPr>
          <p:cNvSpPr/>
          <p:nvPr/>
        </p:nvSpPr>
        <p:spPr>
          <a:xfrm>
            <a:off x="489112"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sp>
        <p:nvSpPr>
          <p:cNvPr id="6" name="Freeform: Shape 5">
            <a:extLst>
              <a:ext uri="{FF2B5EF4-FFF2-40B4-BE49-F238E27FC236}">
                <a16:creationId xmlns:a16="http://schemas.microsoft.com/office/drawing/2014/main" id="{D65680A1-86D1-44C2-AA38-0DF5735F1F26}"/>
              </a:ext>
            </a:extLst>
          </p:cNvPr>
          <p:cNvSpPr/>
          <p:nvPr/>
        </p:nvSpPr>
        <p:spPr>
          <a:xfrm>
            <a:off x="1059359"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grpSp>
        <p:nvGrpSpPr>
          <p:cNvPr id="104" name="Group 4">
            <a:extLst>
              <a:ext uri="{FF2B5EF4-FFF2-40B4-BE49-F238E27FC236}">
                <a16:creationId xmlns:a16="http://schemas.microsoft.com/office/drawing/2014/main" id="{89402076-F24D-44C5-B8A7-1127F9C4B9B7}"/>
              </a:ext>
            </a:extLst>
          </p:cNvPr>
          <p:cNvGrpSpPr>
            <a:grpSpLocks noChangeAspect="1"/>
          </p:cNvGrpSpPr>
          <p:nvPr userDrawn="1"/>
        </p:nvGrpSpPr>
        <p:grpSpPr bwMode="auto">
          <a:xfrm>
            <a:off x="10359392" y="4960938"/>
            <a:ext cx="1224912" cy="1435100"/>
            <a:chOff x="6529" y="3125"/>
            <a:chExt cx="772" cy="904"/>
          </a:xfrm>
        </p:grpSpPr>
        <p:sp>
          <p:nvSpPr>
            <p:cNvPr id="105" name="Freeform 5">
              <a:extLst>
                <a:ext uri="{FF2B5EF4-FFF2-40B4-BE49-F238E27FC236}">
                  <a16:creationId xmlns:a16="http://schemas.microsoft.com/office/drawing/2014/main" id="{A239DDBF-0740-4B20-9CF3-A05C2A0BF592}"/>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6" name="Freeform 6">
              <a:extLst>
                <a:ext uri="{FF2B5EF4-FFF2-40B4-BE49-F238E27FC236}">
                  <a16:creationId xmlns:a16="http://schemas.microsoft.com/office/drawing/2014/main" id="{380EECCA-3396-425E-AB04-F11ABB1B5092}"/>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1059946349"/>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14BCD91D-E17F-4B16-A3F2-EEF2A6E3B4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540" b="21219"/>
          <a:stretch/>
        </p:blipFill>
        <p:spPr>
          <a:xfrm>
            <a:off x="0" y="-1"/>
            <a:ext cx="12192000" cy="6858001"/>
          </a:xfrm>
          <a:prstGeom prst="rect">
            <a:avLst/>
          </a:prstGeom>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9111" y="869577"/>
            <a:ext cx="4845500" cy="3933825"/>
          </a:xfrm>
          <a:prstGeom prst="rect">
            <a:avLst/>
          </a:prstGeom>
        </p:spPr>
      </p:pic>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6" y="5826613"/>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8" y="2158329"/>
            <a:ext cx="3998354"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0" y="3200329"/>
            <a:ext cx="401853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grpSp>
        <p:nvGrpSpPr>
          <p:cNvPr id="82" name="Group 4">
            <a:extLst>
              <a:ext uri="{FF2B5EF4-FFF2-40B4-BE49-F238E27FC236}">
                <a16:creationId xmlns:a16="http://schemas.microsoft.com/office/drawing/2014/main" id="{A63454B3-EB4E-450A-98AA-6B5943D89732}"/>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C4ED221A-C963-42C0-91ED-C597F6BDAF9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84" name="Freeform 6">
              <a:extLst>
                <a:ext uri="{FF2B5EF4-FFF2-40B4-BE49-F238E27FC236}">
                  <a16:creationId xmlns:a16="http://schemas.microsoft.com/office/drawing/2014/main" id="{7956D1CB-5F24-4766-80AE-D7551538344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334325517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008CEB-D0A7-260A-F3F8-C27D641BDE82}"/>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D35F7C31-FE71-A161-D80E-D325480718F0}"/>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1BA76-25A9-F5FF-8135-F8AC20B4739C}"/>
              </a:ext>
            </a:extLst>
          </p:cNvPr>
          <p:cNvSpPr txBox="1">
            <a:spLocks noGrp="1"/>
          </p:cNvSpPr>
          <p:nvPr>
            <p:ph type="dt" sz="half" idx="7"/>
          </p:nvPr>
        </p:nvSpPr>
        <p:spPr/>
        <p:txBody>
          <a:bodyPr/>
          <a:lstStyle>
            <a:lvl1pPr>
              <a:defRPr/>
            </a:lvl1pPr>
          </a:lstStyle>
          <a:p>
            <a:pPr lvl="0"/>
            <a:fld id="{BF33B9DF-B647-4B0B-BE95-D26BC8C55FE5}" type="datetime1">
              <a:rPr lang="en-US"/>
              <a:pPr lvl="0"/>
              <a:t>10/1/2024</a:t>
            </a:fld>
            <a:endParaRPr lang="en-US"/>
          </a:p>
        </p:txBody>
      </p:sp>
      <p:sp>
        <p:nvSpPr>
          <p:cNvPr id="5" name="Footer Placeholder 4">
            <a:extLst>
              <a:ext uri="{FF2B5EF4-FFF2-40B4-BE49-F238E27FC236}">
                <a16:creationId xmlns:a16="http://schemas.microsoft.com/office/drawing/2014/main" id="{4469F380-6658-E03B-C1F3-3E0049D98D86}"/>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677ACAC2-1226-4A49-04AF-78E4661613C4}"/>
              </a:ext>
            </a:extLst>
          </p:cNvPr>
          <p:cNvSpPr txBox="1">
            <a:spLocks noGrp="1"/>
          </p:cNvSpPr>
          <p:nvPr>
            <p:ph type="sldNum" sz="quarter" idx="8"/>
          </p:nvPr>
        </p:nvSpPr>
        <p:spPr/>
        <p:txBody>
          <a:bodyPr/>
          <a:lstStyle>
            <a:lvl1pPr>
              <a:defRPr/>
            </a:lvl1pPr>
          </a:lstStyle>
          <a:p>
            <a:pPr lvl="0"/>
            <a:fld id="{75C3C345-26E9-4F69-A76E-298ADE603897}" type="slidenum">
              <a:t>‹#›</a:t>
            </a:fld>
            <a:endParaRPr lang="en-US"/>
          </a:p>
        </p:txBody>
      </p:sp>
    </p:spTree>
    <p:extLst>
      <p:ext uri="{BB962C8B-B14F-4D97-AF65-F5344CB8AC3E}">
        <p14:creationId xmlns:p14="http://schemas.microsoft.com/office/powerpoint/2010/main" val="34112528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5" name="Text Placeholder 4">
            <a:extLst>
              <a:ext uri="{FF2B5EF4-FFF2-40B4-BE49-F238E27FC236}">
                <a16:creationId xmlns:a16="http://schemas.microsoft.com/office/drawing/2014/main" id="{F079E910-7CFE-41D0-BD32-A43268A79099}"/>
              </a:ext>
            </a:extLst>
          </p:cNvPr>
          <p:cNvSpPr>
            <a:spLocks noGrp="1"/>
          </p:cNvSpPr>
          <p:nvPr>
            <p:ph type="body" sz="quarter" idx="10" hasCustomPrompt="1"/>
          </p:nvPr>
        </p:nvSpPr>
        <p:spPr>
          <a:xfrm>
            <a:off x="609283" y="1137920"/>
            <a:ext cx="10975022" cy="4756150"/>
          </a:xfrm>
        </p:spPr>
        <p:txBody>
          <a:bodyPr/>
          <a:lstStyle>
            <a:lvl1pPr>
              <a:defRPr/>
            </a:lvl1pPr>
          </a:lstStyle>
          <a:p>
            <a:pPr lvl="0"/>
            <a:r>
              <a:rPr lang="en-IN"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056167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tandard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6107196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2" y="1"/>
            <a:ext cx="3997149" cy="6156104"/>
          </a:xfrm>
        </p:spPr>
        <p:txBody>
          <a:bodyPr/>
          <a:lstStyle/>
          <a:p>
            <a:endParaRPr lang="en-IN" dirty="0"/>
          </a:p>
        </p:txBody>
      </p:sp>
      <p:sp>
        <p:nvSpPr>
          <p:cNvPr id="2" name="Title 1"/>
          <p:cNvSpPr>
            <a:spLocks noGrp="1"/>
          </p:cNvSpPr>
          <p:nvPr>
            <p:ph type="title"/>
          </p:nvPr>
        </p:nvSpPr>
        <p:spPr>
          <a:xfrm>
            <a:off x="609601" y="294200"/>
            <a:ext cx="7440547" cy="590400"/>
          </a:xfrm>
        </p:spPr>
        <p:txBody>
          <a:bodyPr/>
          <a:lstStyle>
            <a:lvl1pPr>
              <a:defRPr sz="239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1" y="2311401"/>
            <a:ext cx="3578253" cy="384470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2"/>
            <a:ext cx="3578253" cy="1254759"/>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944160"/>
          </a:xfrm>
        </p:spPr>
        <p:txBody>
          <a:bodyPr numCol="1"/>
          <a:lstStyle>
            <a:lvl1pPr marL="0" indent="0">
              <a:buNone/>
              <a:defRPr sz="1799">
                <a:solidFill>
                  <a:schemeClr val="bg1"/>
                </a:solidFill>
                <a:latin typeface="Georgia" panose="02040502050405020303" pitchFamily="18" charset="0"/>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1"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10658930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2383219" cy="6857999"/>
          </a:xfrm>
        </p:spPr>
        <p:txBody>
          <a:bodyPr/>
          <a:lstStyle/>
          <a:p>
            <a:endParaRPr lang="en-IN" dirty="0"/>
          </a:p>
        </p:txBody>
      </p:sp>
      <p:sp>
        <p:nvSpPr>
          <p:cNvPr id="2" name="Title 1"/>
          <p:cNvSpPr>
            <a:spLocks noGrp="1"/>
          </p:cNvSpPr>
          <p:nvPr>
            <p:ph type="title"/>
          </p:nvPr>
        </p:nvSpPr>
        <p:spPr>
          <a:xfrm>
            <a:off x="2693891" y="294200"/>
            <a:ext cx="8887371" cy="590400"/>
          </a:xfrm>
        </p:spPr>
        <p:txBody>
          <a:bodyPr/>
          <a:lstStyle>
            <a:lvl1pPr>
              <a:defRPr sz="239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1" y="1137922"/>
            <a:ext cx="2767159" cy="2796151"/>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41726309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601" y="1137920"/>
            <a:ext cx="8234455" cy="4834800"/>
          </a:xfrm>
        </p:spPr>
        <p:txBody>
          <a:bodyPr/>
          <a:lstStyle>
            <a:lvl1pPr marL="0" indent="0">
              <a:spcBef>
                <a:spcPts val="0"/>
              </a:spcBef>
              <a:buNone/>
              <a:defRPr>
                <a:solidFill>
                  <a:schemeClr val="bg1"/>
                </a:solidFill>
              </a:defRPr>
            </a:lvl1pPr>
            <a:lvl2pPr marL="0" indent="0">
              <a:spcBef>
                <a:spcPts val="0"/>
              </a:spcBef>
              <a:buNone/>
              <a:defRPr sz="1799">
                <a:solidFill>
                  <a:schemeClr val="bg1"/>
                </a:solidFill>
              </a:defRPr>
            </a:lvl2pPr>
            <a:lvl3pPr marL="0" indent="0">
              <a:spcBef>
                <a:spcPts val="0"/>
              </a:spcBef>
              <a:buNone/>
              <a:defRPr sz="1599">
                <a:solidFill>
                  <a:schemeClr val="bg1"/>
                </a:solidFill>
              </a:defRPr>
            </a:lvl3pPr>
            <a:lvl4pPr marL="0" indent="0">
              <a:spcBef>
                <a:spcPts val="0"/>
              </a:spcBef>
              <a:buNone/>
              <a:defRPr sz="1399">
                <a:solidFill>
                  <a:schemeClr val="bg1"/>
                </a:solidFill>
              </a:defRPr>
            </a:lvl4pPr>
            <a:lvl5pPr marL="0" indent="0">
              <a:spcBef>
                <a:spcPts val="0"/>
              </a:spcBef>
              <a:buNone/>
              <a:defRPr sz="1199">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26491070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dirty="0"/>
              <a:t>Chapter Title</a:t>
            </a:r>
            <a:endParaRPr lang="en-IN" dirty="0"/>
          </a:p>
        </p:txBody>
      </p:sp>
    </p:spTree>
    <p:extLst>
      <p:ext uri="{BB962C8B-B14F-4D97-AF65-F5344CB8AC3E}">
        <p14:creationId xmlns:p14="http://schemas.microsoft.com/office/powerpoint/2010/main" val="6959411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3" y="2578743"/>
            <a:ext cx="4535597" cy="1055708"/>
          </a:xfrm>
        </p:spPr>
        <p:txBody>
          <a:bodyPr/>
          <a:lstStyle>
            <a:lvl1pPr marL="0" indent="0">
              <a:buNone/>
              <a:defRPr sz="2999"/>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3" y="3840384"/>
            <a:ext cx="4535597" cy="1055708"/>
          </a:xfrm>
        </p:spPr>
        <p:txBody>
          <a:bodyPr/>
          <a:lstStyle>
            <a:lvl1pPr marL="0" indent="0">
              <a:buNone/>
              <a:defRPr sz="1599"/>
            </a:lvl1pPr>
          </a:lstStyle>
          <a:p>
            <a:pPr lvl="0"/>
            <a:r>
              <a:rPr lang="en-IN" dirty="0"/>
              <a:t>text</a:t>
            </a:r>
          </a:p>
        </p:txBody>
      </p:sp>
    </p:spTree>
    <p:extLst>
      <p:ext uri="{BB962C8B-B14F-4D97-AF65-F5344CB8AC3E}">
        <p14:creationId xmlns:p14="http://schemas.microsoft.com/office/powerpoint/2010/main" val="21342835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1"/>
            <a:ext cx="4954924" cy="4267457"/>
          </a:xfrm>
        </p:spPr>
        <p:txBody>
          <a:bodyPr/>
          <a:lstStyle/>
          <a:p>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p:spPr>
        <p:txBody>
          <a:bodyPr/>
          <a:lstStyle>
            <a:lvl1pPr marL="0" indent="0">
              <a:buNone/>
              <a:defRPr sz="1199">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p:spPr>
        <p:txBody>
          <a:bodyPr/>
          <a:lstStyle>
            <a:lvl1pPr marL="0" indent="0">
              <a:buNone/>
              <a:defRPr sz="1199">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9"/>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13873049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8009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9" dirty="0" smtClean="0">
                <a:latin typeface="Georgia" panose="02040502050405020303" pitchFamily="18" charset="0"/>
              </a:defRPr>
            </a:lvl1pPr>
          </a:lstStyle>
          <a:p>
            <a:pPr marL="356438" lvl="0" indent="-356438" algn="ctr">
              <a:spcBef>
                <a:spcPts val="0"/>
              </a:spcBef>
            </a:pPr>
            <a:r>
              <a:rPr lang="en-US" dirty="0"/>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9" dirty="0" smtClean="0">
                <a:solidFill>
                  <a:srgbClr val="FFE600"/>
                </a:solidFill>
                <a:latin typeface="+mn-lt"/>
              </a:defRPr>
            </a:lvl1pPr>
          </a:lstStyle>
          <a:p>
            <a:pPr marL="356438" lvl="0" indent="-356438"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9" dirty="0" smtClean="0">
                <a:latin typeface="+mn-lt"/>
              </a:defRPr>
            </a:lvl1pPr>
          </a:lstStyle>
          <a:p>
            <a:pPr marL="356438" lvl="0" indent="-356438"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87"/>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94"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2309577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Title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F000B4-4D12-EBAE-27F0-05D7BA6C155F}"/>
              </a:ext>
            </a:extLst>
          </p:cNvPr>
          <p:cNvSpPr/>
          <p:nvPr/>
        </p:nvSpPr>
        <p:spPr>
          <a:xfrm>
            <a:off x="0" y="6169694"/>
            <a:ext cx="12191996" cy="716587"/>
          </a:xfrm>
          <a:prstGeom prst="rect">
            <a:avLst/>
          </a:prstGeom>
          <a:gradFill>
            <a:gsLst>
              <a:gs pos="0">
                <a:srgbClr val="C00000"/>
              </a:gs>
              <a:gs pos="100000">
                <a:srgbClr val="103775"/>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03583AB0-E234-4B9C-75AD-07C90CEC0BD7}"/>
              </a:ext>
            </a:extLst>
          </p:cNvPr>
          <p:cNvSpPr txBox="1">
            <a:spLocks noGrp="1"/>
          </p:cNvSpPr>
          <p:nvPr>
            <p:ph type="title"/>
          </p:nvPr>
        </p:nvSpPr>
        <p:spPr>
          <a:xfrm>
            <a:off x="728136" y="678228"/>
            <a:ext cx="10755657" cy="667493"/>
          </a:xfrm>
        </p:spPr>
        <p:txBody>
          <a:bodyPr lIns="0" tIns="0" rIns="0" bIns="0" anchor="t"/>
          <a:lstStyle>
            <a:lvl1pPr marL="7936">
              <a:lnSpc>
                <a:spcPts val="3800"/>
              </a:lnSpc>
              <a:defRPr sz="3600" b="1">
                <a:solidFill>
                  <a:srgbClr val="103775"/>
                </a:solidFill>
                <a:latin typeface="Raleway" pitchFamily="34"/>
                <a:cs typeface="Arial"/>
              </a:defRPr>
            </a:lvl1pPr>
          </a:lstStyle>
          <a:p>
            <a:pPr lvl="0"/>
            <a:r>
              <a:rPr lang="en-US"/>
              <a:t>Regular Page Headline</a:t>
            </a:r>
          </a:p>
        </p:txBody>
      </p:sp>
      <p:pic>
        <p:nvPicPr>
          <p:cNvPr id="4" name="Picture 4" descr="A picture containing text&#10;&#10;Description automatically generated">
            <a:extLst>
              <a:ext uri="{FF2B5EF4-FFF2-40B4-BE49-F238E27FC236}">
                <a16:creationId xmlns:a16="http://schemas.microsoft.com/office/drawing/2014/main" id="{7E1D6C97-39F6-01E9-540A-7E73EACAC4A6}"/>
              </a:ext>
            </a:extLst>
          </p:cNvPr>
          <p:cNvPicPr>
            <a:picLocks noChangeAspect="1"/>
          </p:cNvPicPr>
          <p:nvPr/>
        </p:nvPicPr>
        <p:blipFill>
          <a:blip r:embed="rId2"/>
          <a:srcRect b="17035"/>
          <a:stretch>
            <a:fillRect/>
          </a:stretch>
        </p:blipFill>
        <p:spPr>
          <a:xfrm>
            <a:off x="728136" y="6285018"/>
            <a:ext cx="766614" cy="485930"/>
          </a:xfrm>
          <a:prstGeom prst="rect">
            <a:avLst/>
          </a:prstGeom>
          <a:noFill/>
          <a:ln cap="flat">
            <a:noFill/>
          </a:ln>
        </p:spPr>
      </p:pic>
      <p:sp>
        <p:nvSpPr>
          <p:cNvPr id="5" name="Footer Placeholder 4">
            <a:extLst>
              <a:ext uri="{FF2B5EF4-FFF2-40B4-BE49-F238E27FC236}">
                <a16:creationId xmlns:a16="http://schemas.microsoft.com/office/drawing/2014/main" id="{EF757AC8-DA1F-7CBB-5A2F-4F7007D8076D}"/>
              </a:ext>
            </a:extLst>
          </p:cNvPr>
          <p:cNvSpPr txBox="1">
            <a:spLocks noGrp="1"/>
          </p:cNvSpPr>
          <p:nvPr>
            <p:ph type="ftr" sz="quarter" idx="9"/>
          </p:nvPr>
        </p:nvSpPr>
        <p:spPr>
          <a:xfrm>
            <a:off x="8382323" y="6451046"/>
            <a:ext cx="2496257" cy="270433"/>
          </a:xfrm>
        </p:spPr>
        <p:txBody>
          <a:bodyPr lIns="0" tIns="0" rIns="0" bIns="0" anchorCtr="0"/>
          <a:lstStyle>
            <a:lvl1pPr algn="r">
              <a:defRPr sz="1000">
                <a:solidFill>
                  <a:srgbClr val="FFFFFF"/>
                </a:solidFill>
                <a:latin typeface="Raleway Light" pitchFamily="34"/>
              </a:defRPr>
            </a:lvl1pPr>
            <a:lvl2pPr marL="0" marR="0" lvl="0" indent="0" algn="r" defTabSz="914400" rtl="0" fontAlgn="auto" hangingPunct="1">
              <a:lnSpc>
                <a:spcPct val="100000"/>
              </a:lnSpc>
              <a:spcBef>
                <a:spcPts val="0"/>
              </a:spcBef>
              <a:spcAft>
                <a:spcPts val="0"/>
              </a:spcAft>
              <a:buNone/>
              <a:tabLst/>
              <a:defRPr lang="en-US" sz="1000" b="0" i="0" u="none" strike="noStrike" kern="1200" cap="none" spc="0" baseline="0">
                <a:solidFill>
                  <a:srgbClr val="FFFFFF"/>
                </a:solidFill>
                <a:uFillTx/>
                <a:latin typeface="Raleway Light" pitchFamily="34"/>
              </a:defRPr>
            </a:lvl2pPr>
          </a:lstStyle>
          <a:p>
            <a:pPr lvl="0"/>
            <a:r>
              <a:rPr lang="en-US"/>
              <a:t>#PublicPower  www.PublicPower.org</a:t>
            </a:r>
          </a:p>
          <a:p>
            <a:pPr lvl="0"/>
            <a:endParaRPr lang="en-US"/>
          </a:p>
        </p:txBody>
      </p:sp>
      <p:sp>
        <p:nvSpPr>
          <p:cNvPr id="6" name="Slide Number Placeholder 5">
            <a:extLst>
              <a:ext uri="{FF2B5EF4-FFF2-40B4-BE49-F238E27FC236}">
                <a16:creationId xmlns:a16="http://schemas.microsoft.com/office/drawing/2014/main" id="{3D37B816-E34B-F28C-78B0-04D73EA167EA}"/>
              </a:ext>
            </a:extLst>
          </p:cNvPr>
          <p:cNvSpPr txBox="1">
            <a:spLocks noGrp="1"/>
          </p:cNvSpPr>
          <p:nvPr>
            <p:ph type="sldNum" sz="quarter" idx="8"/>
          </p:nvPr>
        </p:nvSpPr>
        <p:spPr>
          <a:xfrm>
            <a:off x="11080379" y="6422370"/>
            <a:ext cx="484001" cy="299109"/>
          </a:xfrm>
        </p:spPr>
        <p:txBody>
          <a:bodyPr lIns="0" tIns="0" rIns="0" bIns="0" anchor="t"/>
          <a:lstStyle>
            <a:lvl1pPr>
              <a:defRPr sz="1000">
                <a:solidFill>
                  <a:srgbClr val="FFFFFF"/>
                </a:solidFill>
                <a:latin typeface="Raleway Light" pitchFamily="34"/>
              </a:defRPr>
            </a:lvl1pPr>
          </a:lstStyle>
          <a:p>
            <a:pPr lvl="0"/>
            <a:fld id="{E78EBF48-476A-4370-957B-2DEFBF161CDB}" type="slidenum">
              <a:t>‹#›</a:t>
            </a:fld>
            <a:endParaRPr lang="en-US"/>
          </a:p>
        </p:txBody>
      </p:sp>
      <p:sp>
        <p:nvSpPr>
          <p:cNvPr id="7" name="Text Placeholder 5">
            <a:extLst>
              <a:ext uri="{FF2B5EF4-FFF2-40B4-BE49-F238E27FC236}">
                <a16:creationId xmlns:a16="http://schemas.microsoft.com/office/drawing/2014/main" id="{43A71E54-3F33-1D4F-AF87-1F7848F147DB}"/>
              </a:ext>
            </a:extLst>
          </p:cNvPr>
          <p:cNvSpPr txBox="1">
            <a:spLocks noGrp="1"/>
          </p:cNvSpPr>
          <p:nvPr>
            <p:ph type="body" idx="4294967295"/>
          </p:nvPr>
        </p:nvSpPr>
        <p:spPr>
          <a:xfrm>
            <a:off x="728127" y="1705877"/>
            <a:ext cx="10755657" cy="4140192"/>
          </a:xfrm>
        </p:spPr>
        <p:txBody>
          <a:bodyPr lIns="0" tIns="0" rIns="0" bIns="0"/>
          <a:lstStyle>
            <a:lvl1pPr marL="0" indent="0">
              <a:lnSpc>
                <a:spcPts val="2800"/>
              </a:lnSpc>
              <a:spcBef>
                <a:spcPts val="1400"/>
              </a:spcBef>
              <a:buNone/>
              <a:defRPr sz="2400">
                <a:latin typeface="Raleway Light" pitchFamily="34"/>
              </a:defRPr>
            </a:lvl1pPr>
            <a:lvl2pPr>
              <a:lnSpc>
                <a:spcPts val="2400"/>
              </a:lnSpc>
              <a:spcBef>
                <a:spcPts val="1200"/>
              </a:spcBef>
              <a:defRPr sz="2000">
                <a:latin typeface="Raleway Light" pitchFamily="34"/>
              </a:defRPr>
            </a:lvl2pPr>
            <a:lvl3pPr>
              <a:lnSpc>
                <a:spcPts val="2400"/>
              </a:lnSpc>
              <a:spcBef>
                <a:spcPts val="600"/>
              </a:spcBef>
              <a:defRPr sz="1800">
                <a:latin typeface="Raleway Light" pitchFamily="34"/>
              </a:defRPr>
            </a:lvl3pPr>
            <a:lvl4pPr>
              <a:lnSpc>
                <a:spcPts val="2000"/>
              </a:lnSpc>
              <a:spcBef>
                <a:spcPts val="600"/>
              </a:spcBef>
              <a:defRPr sz="1600">
                <a:latin typeface="Raleway Light" pitchFamily="34"/>
              </a:defRPr>
            </a:lvl4pPr>
            <a:lvl5pPr>
              <a:lnSpc>
                <a:spcPts val="1600"/>
              </a:lnSpc>
              <a:spcBef>
                <a:spcPts val="400"/>
              </a:spcBef>
              <a:defRPr sz="1400">
                <a:latin typeface="Raleway Light"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6348927"/>
      </p:ext>
    </p:extLst>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94"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3" y="2526765"/>
            <a:ext cx="5289245" cy="1800000"/>
          </a:xfrm>
        </p:spPr>
        <p:txBody>
          <a:bodyPr lIns="90000" tIns="46800" rIns="90000" bIns="46800"/>
          <a:lstStyle>
            <a:lvl1pPr marL="0" indent="0">
              <a:buNone/>
              <a:defRPr lang="en-US" sz="2799" dirty="0" smtClean="0">
                <a:latin typeface="Georgia" panose="02040502050405020303" pitchFamily="18" charset="0"/>
              </a:defRPr>
            </a:lvl1pPr>
          </a:lstStyle>
          <a:p>
            <a:pPr marL="356438" lvl="0" indent="-356438">
              <a:spcBef>
                <a:spcPts val="0"/>
              </a:spcBef>
            </a:pPr>
            <a:r>
              <a:rPr lang="en-US" dirty="0"/>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3" y="4632765"/>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chemeClr val="tx2"/>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3" y="4971442"/>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chemeClr val="bg1"/>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10929684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601" y="1137920"/>
            <a:ext cx="8234455" cy="4834800"/>
          </a:xfrm>
        </p:spPr>
        <p:txBody>
          <a:bodyPr/>
          <a:lstStyle>
            <a:lvl1pPr marL="0" indent="0">
              <a:buNone/>
              <a:defRPr>
                <a:solidFill>
                  <a:schemeClr val="bg1"/>
                </a:solidFill>
              </a:defRPr>
            </a:lvl1pPr>
            <a:lvl2pPr marL="356438">
              <a:defRPr>
                <a:solidFill>
                  <a:schemeClr val="bg1"/>
                </a:solidFill>
              </a:defRPr>
            </a:lvl2pPr>
            <a:lvl3pPr marL="712875">
              <a:defRPr>
                <a:solidFill>
                  <a:schemeClr val="bg1"/>
                </a:solidFill>
              </a:defRPr>
            </a:lvl3pPr>
            <a:lvl4pPr marL="1069313">
              <a:defRPr>
                <a:solidFill>
                  <a:schemeClr val="bg1"/>
                </a:solidFill>
              </a:defRPr>
            </a:lvl4pPr>
            <a:lvl5pPr marL="1425751">
              <a:defRPr sz="1199">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17982683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41320235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41883370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6405"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dirty="0"/>
          </a:p>
        </p:txBody>
      </p:sp>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11438896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4397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8286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624970"/>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867932"/>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399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820817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dirty="0"/>
              <a:t>Video</a:t>
            </a:r>
          </a:p>
        </p:txBody>
      </p:sp>
    </p:spTree>
    <p:extLst>
      <p:ext uri="{BB962C8B-B14F-4D97-AF65-F5344CB8AC3E}">
        <p14:creationId xmlns:p14="http://schemas.microsoft.com/office/powerpoint/2010/main" val="9109225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5206"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3076796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29049-E3D5-4C0A-BB1F-72BEDB1FB5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7"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8730013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501A2F11-32A0-4526-A5F7-F4382DA5B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520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4287945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428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Footer Placeholder 2">
            <a:extLst>
              <a:ext uri="{FF2B5EF4-FFF2-40B4-BE49-F238E27FC236}">
                <a16:creationId xmlns:a16="http://schemas.microsoft.com/office/drawing/2014/main" id="{4DEA10A9-8658-99BC-4645-85D8D91D98D1}"/>
              </a:ext>
            </a:extLst>
          </p:cNvPr>
          <p:cNvSpPr txBox="1">
            <a:spLocks/>
          </p:cNvSpPr>
          <p:nvPr userDrawn="1"/>
        </p:nvSpPr>
        <p:spPr>
          <a:xfrm>
            <a:off x="4553754" y="6530236"/>
            <a:ext cx="3084493" cy="180000"/>
          </a:xfrm>
          <a:prstGeom prst="rect">
            <a:avLst/>
          </a:prstGeom>
        </p:spPr>
        <p:txBody>
          <a:bodyPr/>
          <a:lstStyle>
            <a:defPPr>
              <a:defRPr lang="en-US"/>
            </a:defPPr>
            <a:lvl1pPr marL="0" algn="l" defTabSz="914400" rtl="0" eaLnBrk="1" latinLnBrk="0" hangingPunct="1">
              <a:defRPr sz="8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t>SJIIA | ERM Overview</a:t>
            </a:r>
            <a:endParaRPr lang="en-IN" sz="800" dirty="0"/>
          </a:p>
        </p:txBody>
      </p:sp>
    </p:spTree>
    <p:extLst>
      <p:ext uri="{BB962C8B-B14F-4D97-AF65-F5344CB8AC3E}">
        <p14:creationId xmlns:p14="http://schemas.microsoft.com/office/powerpoint/2010/main" val="3940859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456" y="947343"/>
            <a:ext cx="4888450" cy="848800"/>
          </a:xfrm>
        </p:spPr>
        <p:txBody>
          <a:bodyPr/>
          <a:lstStyle>
            <a:lvl1pPr>
              <a:defRPr sz="2998">
                <a:solidFill>
                  <a:schemeClr val="bg1"/>
                </a:solidFill>
              </a:defRPr>
            </a:lvl1pPr>
          </a:lstStyle>
          <a:p>
            <a:r>
              <a:rPr lang="en-US" dirty="0"/>
              <a:t>Standard slide</a:t>
            </a:r>
            <a:endParaRPr lang="en-GB" dirty="0"/>
          </a:p>
        </p:txBody>
      </p:sp>
      <p:sp>
        <p:nvSpPr>
          <p:cNvPr id="10" name="Date Placeholder 1">
            <a:extLst>
              <a:ext uri="{FF2B5EF4-FFF2-40B4-BE49-F238E27FC236}">
                <a16:creationId xmlns:a16="http://schemas.microsoft.com/office/drawing/2014/main" id="{FE2C73D6-F2A1-4876-9881-9DB1AA49A2D0}"/>
              </a:ext>
            </a:extLst>
          </p:cNvPr>
          <p:cNvSpPr txBox="1">
            <a:spLocks/>
          </p:cNvSpPr>
          <p:nvPr userDrawn="1"/>
        </p:nvSpPr>
        <p:spPr>
          <a:xfrm>
            <a:off x="1629671" y="6530236"/>
            <a:ext cx="1190638" cy="180000"/>
          </a:xfrm>
          <a:prstGeom prst="rect">
            <a:avLst/>
          </a:prstGeom>
        </p:spPr>
        <p:txBody>
          <a:bodyPr/>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7DBDBB20-DA7B-4EA8-9594-84A1D3A4EA29}" type="datetime3">
              <a:rPr lang="en-US" sz="800" smtClean="0">
                <a:solidFill>
                  <a:schemeClr val="tx1"/>
                </a:solidFill>
              </a:rPr>
              <a:t>1 October 2024</a:t>
            </a:fld>
            <a:endParaRPr lang="en-IN" sz="800" dirty="0">
              <a:solidFill>
                <a:schemeClr val="tx1"/>
              </a:solidFill>
            </a:endParaRPr>
          </a:p>
        </p:txBody>
      </p:sp>
      <p:sp>
        <p:nvSpPr>
          <p:cNvPr id="13" name="Slide Number Placeholder 4">
            <a:extLst>
              <a:ext uri="{FF2B5EF4-FFF2-40B4-BE49-F238E27FC236}">
                <a16:creationId xmlns:a16="http://schemas.microsoft.com/office/drawing/2014/main" id="{9E254FB5-0FA9-435C-AE3A-83108E30D4FD}"/>
              </a:ext>
            </a:extLst>
          </p:cNvPr>
          <p:cNvSpPr txBox="1">
            <a:spLocks/>
          </p:cNvSpPr>
          <p:nvPr userDrawn="1"/>
        </p:nvSpPr>
        <p:spPr>
          <a:xfrm>
            <a:off x="609283" y="6530236"/>
            <a:ext cx="662721" cy="180000"/>
          </a:xfrm>
          <a:prstGeom prst="rect">
            <a:avLst/>
          </a:prstGeom>
        </p:spPr>
        <p:txBody>
          <a:bodyPr lIns="0"/>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sz="800" dirty="0">
                <a:solidFill>
                  <a:schemeClr val="tx1"/>
                </a:solidFill>
              </a:rPr>
              <a:t>Page </a:t>
            </a:r>
            <a:fld id="{D5B76411-544C-4F9A-8EDE-9EEB2BD21F95}" type="slidenum">
              <a:rPr lang="en-IN" sz="800" smtClean="0">
                <a:solidFill>
                  <a:schemeClr val="tx1"/>
                </a:solidFill>
              </a:rPr>
              <a:t>‹#›</a:t>
            </a:fld>
            <a:endParaRPr sz="800" dirty="0">
              <a:solidFill>
                <a:schemeClr val="tx1"/>
              </a:solidFill>
            </a:endParaRPr>
          </a:p>
        </p:txBody>
      </p:sp>
    </p:spTree>
    <p:extLst>
      <p:ext uri="{BB962C8B-B14F-4D97-AF65-F5344CB8AC3E}">
        <p14:creationId xmlns:p14="http://schemas.microsoft.com/office/powerpoint/2010/main" val="3260152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2" y="1"/>
            <a:ext cx="3997149" cy="6156104"/>
          </a:xfrm>
        </p:spPr>
        <p:txBody>
          <a:bodyPr/>
          <a:lstStyle/>
          <a:p>
            <a:endParaRPr lang="en-IN" dirty="0"/>
          </a:p>
        </p:txBody>
      </p:sp>
      <p:sp>
        <p:nvSpPr>
          <p:cNvPr id="2" name="Title 1"/>
          <p:cNvSpPr>
            <a:spLocks noGrp="1"/>
          </p:cNvSpPr>
          <p:nvPr>
            <p:ph type="title"/>
          </p:nvPr>
        </p:nvSpPr>
        <p:spPr>
          <a:xfrm>
            <a:off x="609601" y="294200"/>
            <a:ext cx="7440547" cy="590400"/>
          </a:xfrm>
        </p:spPr>
        <p:txBody>
          <a:bodyPr/>
          <a:lstStyle>
            <a:lvl1pPr>
              <a:defRPr sz="239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1" y="2311401"/>
            <a:ext cx="3578253" cy="384470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2"/>
            <a:ext cx="3578253" cy="1254759"/>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944160"/>
          </a:xfrm>
        </p:spPr>
        <p:txBody>
          <a:bodyPr numCol="1"/>
          <a:lstStyle>
            <a:lvl1pPr marL="0" indent="0">
              <a:buNone/>
              <a:defRPr sz="1799">
                <a:solidFill>
                  <a:schemeClr val="bg1"/>
                </a:solidFill>
                <a:latin typeface="Georgia" panose="02040502050405020303" pitchFamily="18" charset="0"/>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1"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3621809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2383219" cy="6857999"/>
          </a:xfrm>
        </p:spPr>
        <p:txBody>
          <a:bodyPr/>
          <a:lstStyle/>
          <a:p>
            <a:endParaRPr lang="en-IN"/>
          </a:p>
        </p:txBody>
      </p:sp>
      <p:sp>
        <p:nvSpPr>
          <p:cNvPr id="2" name="Title 1"/>
          <p:cNvSpPr>
            <a:spLocks noGrp="1"/>
          </p:cNvSpPr>
          <p:nvPr>
            <p:ph type="title"/>
          </p:nvPr>
        </p:nvSpPr>
        <p:spPr>
          <a:xfrm>
            <a:off x="2693891" y="294200"/>
            <a:ext cx="8887371" cy="590400"/>
          </a:xfrm>
        </p:spPr>
        <p:txBody>
          <a:bodyPr/>
          <a:lstStyle>
            <a:lvl1pPr>
              <a:defRPr sz="2399">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1" y="1137922"/>
            <a:ext cx="2767159" cy="2796151"/>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1317067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601" y="1137920"/>
            <a:ext cx="8234455" cy="4834800"/>
          </a:xfrm>
        </p:spPr>
        <p:txBody>
          <a:bodyPr/>
          <a:lstStyle>
            <a:lvl1pPr marL="0" indent="0">
              <a:spcBef>
                <a:spcPts val="0"/>
              </a:spcBef>
              <a:buNone/>
              <a:defRPr>
                <a:solidFill>
                  <a:schemeClr val="bg1"/>
                </a:solidFill>
              </a:defRPr>
            </a:lvl1pPr>
            <a:lvl2pPr marL="0" indent="0">
              <a:spcBef>
                <a:spcPts val="0"/>
              </a:spcBef>
              <a:buNone/>
              <a:defRPr sz="1799">
                <a:solidFill>
                  <a:schemeClr val="bg1"/>
                </a:solidFill>
              </a:defRPr>
            </a:lvl2pPr>
            <a:lvl3pPr marL="0" indent="0">
              <a:spcBef>
                <a:spcPts val="0"/>
              </a:spcBef>
              <a:buNone/>
              <a:defRPr sz="1599">
                <a:solidFill>
                  <a:schemeClr val="bg1"/>
                </a:solidFill>
              </a:defRPr>
            </a:lvl3pPr>
            <a:lvl4pPr marL="0" indent="0">
              <a:spcBef>
                <a:spcPts val="0"/>
              </a:spcBef>
              <a:buNone/>
              <a:defRPr sz="1399">
                <a:solidFill>
                  <a:schemeClr val="bg1"/>
                </a:solidFill>
              </a:defRPr>
            </a:lvl4pPr>
            <a:lvl5pPr marL="0" indent="0">
              <a:spcBef>
                <a:spcPts val="0"/>
              </a:spcBef>
              <a:buNone/>
              <a:defRPr sz="1199">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2143573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23874-3AD1-4756-B25E-8234DD371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4" y="0"/>
            <a:ext cx="12185653" cy="6858000"/>
          </a:xfrm>
          <a:prstGeom prst="rect">
            <a:avLst/>
          </a:prstGeom>
        </p:spPr>
      </p:pic>
    </p:spTree>
    <p:extLst>
      <p:ext uri="{BB962C8B-B14F-4D97-AF65-F5344CB8AC3E}">
        <p14:creationId xmlns:p14="http://schemas.microsoft.com/office/powerpoint/2010/main" val="363375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4C492-C66F-5D13-B1A7-D7111CF2981C}"/>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C506026E-B19B-0429-5814-2B6EB8B55F47}"/>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D1D74-8260-AB1C-9EE0-B984B88ED826}"/>
              </a:ext>
            </a:extLst>
          </p:cNvPr>
          <p:cNvSpPr txBox="1">
            <a:spLocks noGrp="1"/>
          </p:cNvSpPr>
          <p:nvPr>
            <p:ph type="dt" sz="half" idx="7"/>
          </p:nvPr>
        </p:nvSpPr>
        <p:spPr/>
        <p:txBody>
          <a:bodyPr/>
          <a:lstStyle>
            <a:lvl1pPr>
              <a:defRPr/>
            </a:lvl1pPr>
          </a:lstStyle>
          <a:p>
            <a:pPr lvl="0"/>
            <a:fld id="{4D17CB82-4E7A-48B2-9D14-51B7D00490E9}" type="datetime1">
              <a:rPr lang="en-US"/>
              <a:pPr lvl="0"/>
              <a:t>10/1/2024</a:t>
            </a:fld>
            <a:endParaRPr lang="en-US"/>
          </a:p>
        </p:txBody>
      </p:sp>
      <p:sp>
        <p:nvSpPr>
          <p:cNvPr id="5" name="Footer Placeholder 4">
            <a:extLst>
              <a:ext uri="{FF2B5EF4-FFF2-40B4-BE49-F238E27FC236}">
                <a16:creationId xmlns:a16="http://schemas.microsoft.com/office/drawing/2014/main" id="{45AD2657-4F03-3E34-AF70-9AC25DC8E45D}"/>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EEBF6372-EC6F-4A47-20ED-35455AD48A64}"/>
              </a:ext>
            </a:extLst>
          </p:cNvPr>
          <p:cNvSpPr txBox="1">
            <a:spLocks noGrp="1"/>
          </p:cNvSpPr>
          <p:nvPr>
            <p:ph type="sldNum" sz="quarter" idx="8"/>
          </p:nvPr>
        </p:nvSpPr>
        <p:spPr/>
        <p:txBody>
          <a:bodyPr/>
          <a:lstStyle>
            <a:lvl1pPr>
              <a:defRPr/>
            </a:lvl1pPr>
          </a:lstStyle>
          <a:p>
            <a:pPr lvl="0"/>
            <a:fld id="{AC1CC34E-C19D-4C4A-8C0E-B64E400E30F1}" type="slidenum">
              <a:t>‹#›</a:t>
            </a:fld>
            <a:endParaRPr lang="en-US"/>
          </a:p>
        </p:txBody>
      </p:sp>
    </p:spTree>
    <p:extLst>
      <p:ext uri="{BB962C8B-B14F-4D97-AF65-F5344CB8AC3E}">
        <p14:creationId xmlns:p14="http://schemas.microsoft.com/office/powerpoint/2010/main" val="711059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3_Cover alterna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306FE6B-2888-42EC-9409-22E0C44C3EFB}"/>
              </a:ext>
            </a:extLst>
          </p:cNvPr>
          <p:cNvSpPr>
            <a:spLocks noGrp="1"/>
          </p:cNvSpPr>
          <p:nvPr>
            <p:ph type="ctrTitle" hasCustomPrompt="1"/>
          </p:nvPr>
        </p:nvSpPr>
        <p:spPr>
          <a:xfrm>
            <a:off x="793246" y="1873223"/>
            <a:ext cx="5419932" cy="860400"/>
          </a:xfrm>
        </p:spPr>
        <p:txBody>
          <a:bodyPr/>
          <a:lstStyle>
            <a:lvl1pPr>
              <a:defRPr sz="2999" b="0">
                <a:solidFill>
                  <a:srgbClr val="404040"/>
                </a:solidFill>
                <a:latin typeface="EYInterstate Light" panose="02000506000000020004" pitchFamily="2" charset="0"/>
                <a:cs typeface="Arial" pitchFamily="34" charset="0"/>
              </a:defRPr>
            </a:lvl1pPr>
          </a:lstStyle>
          <a:p>
            <a:r>
              <a:rPr lang="en-GB" dirty="0"/>
              <a:t>Title (EY Interstate Light 30 point)</a:t>
            </a:r>
          </a:p>
        </p:txBody>
      </p:sp>
      <p:sp>
        <p:nvSpPr>
          <p:cNvPr id="10" name="Subtitle 2">
            <a:extLst>
              <a:ext uri="{FF2B5EF4-FFF2-40B4-BE49-F238E27FC236}">
                <a16:creationId xmlns:a16="http://schemas.microsoft.com/office/drawing/2014/main" id="{62FC3DF6-2861-4293-9E33-F3E405EF9FAB}"/>
              </a:ext>
            </a:extLst>
          </p:cNvPr>
          <p:cNvSpPr>
            <a:spLocks noGrp="1"/>
          </p:cNvSpPr>
          <p:nvPr>
            <p:ph type="subTitle" idx="1" hasCustomPrompt="1"/>
          </p:nvPr>
        </p:nvSpPr>
        <p:spPr>
          <a:xfrm>
            <a:off x="793247" y="2819492"/>
            <a:ext cx="5419932" cy="391225"/>
          </a:xfrm>
        </p:spPr>
        <p:txBody>
          <a:bodyPr/>
          <a:lstStyle>
            <a:lvl1pPr marL="0" marR="0" indent="0" algn="l" defTabSz="913943" rtl="0" eaLnBrk="1" fontAlgn="auto" latinLnBrk="0" hangingPunct="1">
              <a:lnSpc>
                <a:spcPct val="100000"/>
              </a:lnSpc>
              <a:spcBef>
                <a:spcPct val="20000"/>
              </a:spcBef>
              <a:spcAft>
                <a:spcPts val="1199"/>
              </a:spcAft>
              <a:buClr>
                <a:schemeClr val="accent2"/>
              </a:buClr>
              <a:buSzPct val="70000"/>
              <a:buFont typeface="Arial" pitchFamily="34" charset="0"/>
              <a:buNone/>
              <a:tabLst/>
              <a:defRPr sz="1599" b="0">
                <a:solidFill>
                  <a:srgbClr val="404040"/>
                </a:solidFill>
                <a:latin typeface="EYInterstate Regular" panose="02000503020000020004" pitchFamily="2" charset="0"/>
                <a:cs typeface="Arial" pitchFamily="34" charset="0"/>
              </a:defRPr>
            </a:lvl1pPr>
            <a:lvl2pPr marL="0" indent="0" algn="l">
              <a:buNone/>
              <a:defRPr sz="1599">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en-GB" sz="1599" dirty="0"/>
              <a:t>Subtitle (EY Interstate 16 point)</a:t>
            </a:r>
          </a:p>
          <a:p>
            <a:pPr marL="0" marR="0" lvl="0" indent="0" algn="l" defTabSz="913943" rtl="0" eaLnBrk="1" fontAlgn="auto" latinLnBrk="0" hangingPunct="1">
              <a:lnSpc>
                <a:spcPct val="100000"/>
              </a:lnSpc>
              <a:spcBef>
                <a:spcPct val="20000"/>
              </a:spcBef>
              <a:spcAft>
                <a:spcPts val="1199"/>
              </a:spcAft>
              <a:buClr>
                <a:schemeClr val="accent2"/>
              </a:buClr>
              <a:buSzPct val="70000"/>
              <a:buFont typeface="Arial" pitchFamily="34" charset="0"/>
              <a:buNone/>
              <a:tabLst/>
              <a:defRPr/>
            </a:pPr>
            <a:r>
              <a:rPr lang="en-IN" b="1" dirty="0"/>
              <a:t>XX Month 200X (EY Interstate bold 16 point)</a:t>
            </a:r>
          </a:p>
        </p:txBody>
      </p:sp>
    </p:spTree>
    <p:extLst>
      <p:ext uri="{BB962C8B-B14F-4D97-AF65-F5344CB8AC3E}">
        <p14:creationId xmlns:p14="http://schemas.microsoft.com/office/powerpoint/2010/main" val="519907197"/>
      </p:ext>
    </p:extLst>
  </p:cSld>
  <p:clrMapOvr>
    <a:masterClrMapping/>
  </p:clrMapOvr>
  <p:extLst>
    <p:ext uri="{DCECCB84-F9BA-43D5-87BE-67443E8EF086}">
      <p15:sldGuideLst xmlns:p15="http://schemas.microsoft.com/office/powerpoint/2012/main">
        <p15:guide id="2" pos="384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7"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1" name="Title 1"/>
          <p:cNvSpPr>
            <a:spLocks noGrp="1"/>
          </p:cNvSpPr>
          <p:nvPr>
            <p:ph type="ctrTitle"/>
          </p:nvPr>
        </p:nvSpPr>
        <p:spPr>
          <a:xfrm>
            <a:off x="775100" y="1954221"/>
            <a:ext cx="4326679" cy="979702"/>
          </a:xfrm>
        </p:spPr>
        <p:txBody>
          <a:bodyPr/>
          <a:lstStyle>
            <a:lvl1pPr>
              <a:defRPr sz="2998" b="0">
                <a:solidFill>
                  <a:schemeClr val="tx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61"/>
            <a:ext cx="4326679" cy="1046323"/>
          </a:xfrm>
        </p:spPr>
        <p:txBody>
          <a:bodyPr/>
          <a:lstStyle>
            <a:lvl1pPr marL="0" indent="0" algn="l">
              <a:spcAft>
                <a:spcPts val="1198"/>
              </a:spcAft>
              <a:buNone/>
              <a:defRPr sz="1998">
                <a:solidFill>
                  <a:schemeClr val="tx1"/>
                </a:solidFill>
                <a:latin typeface="EYInterstate Regular" panose="02000503020000020004" pitchFamily="2" charset="0"/>
                <a:cs typeface="Arial" pitchFamily="34" charset="0"/>
              </a:defRPr>
            </a:lvl1pPr>
            <a:lvl2pPr marL="0" indent="0" algn="l">
              <a:buNone/>
              <a:defRPr sz="1598" b="1">
                <a:solidFill>
                  <a:srgbClr val="404040"/>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1"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5" y="5605203"/>
            <a:ext cx="1044529" cy="197581"/>
          </a:xfrm>
          <a:prstGeom prst="rect">
            <a:avLst/>
          </a:prstGeom>
          <a:noFill/>
        </p:spPr>
        <p:txBody>
          <a:bodyPr wrap="square" lIns="0" tIns="0" rIns="0" bIns="0" rtlCol="0" anchor="ctr" anchorCtr="0">
            <a:noAutofit/>
          </a:bodyPr>
          <a:lstStyle/>
          <a:p>
            <a:r>
              <a:rPr lang="en-GB" sz="1198">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1" y="6019189"/>
            <a:ext cx="3087667" cy="180000"/>
          </a:xfrm>
        </p:spPr>
        <p:txBody>
          <a:bodyPr/>
          <a:lstStyle>
            <a:lvl1pPr marL="0" indent="0">
              <a:buNone/>
              <a:defRPr sz="1198">
                <a:solidFill>
                  <a:schemeClr val="tx2"/>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1" y="6216807"/>
            <a:ext cx="3087667" cy="180000"/>
          </a:xfrm>
        </p:spPr>
        <p:txBody>
          <a:bodyPr/>
          <a:lstStyle>
            <a:lvl1pPr marL="0" indent="0">
              <a:buNone/>
              <a:defRPr sz="1198">
                <a:solidFill>
                  <a:schemeClr val="bg1"/>
                </a:solidFill>
              </a:defRPr>
            </a:lvl1pPr>
          </a:lstStyle>
          <a:p>
            <a:pPr lvl="0"/>
            <a:r>
              <a:rPr lang="en-US"/>
              <a:t>Job Title</a:t>
            </a:r>
            <a:endParaRPr lang="en-GB"/>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endParaRPr lang="en-GB"/>
          </a:p>
        </p:txBody>
      </p:sp>
      <p:grpSp>
        <p:nvGrpSpPr>
          <p:cNvPr id="15" name="Group 4">
            <a:extLst>
              <a:ext uri="{FF2B5EF4-FFF2-40B4-BE49-F238E27FC236}">
                <a16:creationId xmlns:a16="http://schemas.microsoft.com/office/drawing/2014/main" id="{6B891F47-1BBE-4926-81DF-B17907D2F8E1}"/>
              </a:ext>
            </a:extLst>
          </p:cNvPr>
          <p:cNvGrpSpPr>
            <a:grpSpLocks noChangeAspect="1"/>
          </p:cNvGrpSpPr>
          <p:nvPr userDrawn="1"/>
        </p:nvGrpSpPr>
        <p:grpSpPr bwMode="auto">
          <a:xfrm>
            <a:off x="10359392" y="4960938"/>
            <a:ext cx="1224912" cy="1435100"/>
            <a:chOff x="6529" y="3125"/>
            <a:chExt cx="772" cy="904"/>
          </a:xfrm>
        </p:grpSpPr>
        <p:sp>
          <p:nvSpPr>
            <p:cNvPr id="17" name="Freeform 5">
              <a:extLst>
                <a:ext uri="{FF2B5EF4-FFF2-40B4-BE49-F238E27FC236}">
                  <a16:creationId xmlns:a16="http://schemas.microsoft.com/office/drawing/2014/main" id="{0A2A4AEF-C603-4360-9387-8879E71862A6}"/>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8" name="Freeform 6">
              <a:extLst>
                <a:ext uri="{FF2B5EF4-FFF2-40B4-BE49-F238E27FC236}">
                  <a16:creationId xmlns:a16="http://schemas.microsoft.com/office/drawing/2014/main" id="{54797EE6-BAEA-4DA7-95C2-6B09B77D317C}"/>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Tree>
    <p:extLst>
      <p:ext uri="{BB962C8B-B14F-4D97-AF65-F5344CB8AC3E}">
        <p14:creationId xmlns:p14="http://schemas.microsoft.com/office/powerpoint/2010/main" val="910241852"/>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4B0007-DA02-48C7-9137-9386DFC24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497857"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1" name="Title 1"/>
          <p:cNvSpPr>
            <a:spLocks noGrp="1"/>
          </p:cNvSpPr>
          <p:nvPr>
            <p:ph type="ctrTitle"/>
          </p:nvPr>
        </p:nvSpPr>
        <p:spPr>
          <a:xfrm>
            <a:off x="775100" y="1954221"/>
            <a:ext cx="4326679" cy="979702"/>
          </a:xfrm>
        </p:spPr>
        <p:txBody>
          <a:bodyPr/>
          <a:lstStyle>
            <a:lvl1pPr>
              <a:defRPr sz="2998" b="0">
                <a:solidFill>
                  <a:schemeClr val="tx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61"/>
            <a:ext cx="4326679" cy="1046323"/>
          </a:xfrm>
        </p:spPr>
        <p:txBody>
          <a:bodyPr/>
          <a:lstStyle>
            <a:lvl1pPr marL="0" indent="0" algn="l">
              <a:spcAft>
                <a:spcPts val="1198"/>
              </a:spcAft>
              <a:buNone/>
              <a:defRPr sz="1998">
                <a:solidFill>
                  <a:schemeClr val="tx1"/>
                </a:solidFill>
                <a:latin typeface="EYInterstate Regular" panose="02000503020000020004" pitchFamily="2" charset="0"/>
                <a:cs typeface="Arial" pitchFamily="34" charset="0"/>
              </a:defRPr>
            </a:lvl1pPr>
            <a:lvl2pPr marL="0" indent="0" algn="l">
              <a:buNone/>
              <a:defRPr sz="1598" b="1">
                <a:solidFill>
                  <a:srgbClr val="404040"/>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Tree>
    <p:extLst>
      <p:ext uri="{BB962C8B-B14F-4D97-AF65-F5344CB8AC3E}">
        <p14:creationId xmlns:p14="http://schemas.microsoft.com/office/powerpoint/2010/main" val="174910121"/>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5"/>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8">
                <a:solidFill>
                  <a:schemeClr val="bg1"/>
                </a:solidFill>
                <a:latin typeface="EYInterstate Light" panose="02000506000000020004" pitchFamily="2" charset="0"/>
                <a:cs typeface="Arial" pitchFamily="34" charset="0"/>
              </a:defRPr>
            </a:lvl1pPr>
            <a:lvl2pPr marL="0" indent="0" algn="l">
              <a:buNone/>
              <a:defRPr sz="1598">
                <a:solidFill>
                  <a:schemeClr val="tx1">
                    <a:lumMod val="75000"/>
                    <a:lumOff val="25000"/>
                  </a:schemeClr>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3"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8"/>
          </a:p>
        </p:txBody>
      </p:sp>
      <p:sp>
        <p:nvSpPr>
          <p:cNvPr id="4" name="Freeform: Shape 3">
            <a:extLst>
              <a:ext uri="{FF2B5EF4-FFF2-40B4-BE49-F238E27FC236}">
                <a16:creationId xmlns:a16="http://schemas.microsoft.com/office/drawing/2014/main" id="{15324C54-B75E-4AC0-90C2-FA558C7716F7}"/>
              </a:ext>
            </a:extLst>
          </p:cNvPr>
          <p:cNvSpPr/>
          <p:nvPr/>
        </p:nvSpPr>
        <p:spPr>
          <a:xfrm>
            <a:off x="489113" y="4021758"/>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8"/>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8"/>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8"/>
          </a:p>
        </p:txBody>
      </p:sp>
      <p:sp>
        <p:nvSpPr>
          <p:cNvPr id="6" name="Freeform: Shape 5">
            <a:extLst>
              <a:ext uri="{FF2B5EF4-FFF2-40B4-BE49-F238E27FC236}">
                <a16:creationId xmlns:a16="http://schemas.microsoft.com/office/drawing/2014/main" id="{D65680A1-86D1-44C2-AA38-0DF5735F1F26}"/>
              </a:ext>
            </a:extLst>
          </p:cNvPr>
          <p:cNvSpPr/>
          <p:nvPr/>
        </p:nvSpPr>
        <p:spPr>
          <a:xfrm>
            <a:off x="1059360" y="4021758"/>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8"/>
          </a:p>
        </p:txBody>
      </p:sp>
      <p:grpSp>
        <p:nvGrpSpPr>
          <p:cNvPr id="104" name="Group 4">
            <a:extLst>
              <a:ext uri="{FF2B5EF4-FFF2-40B4-BE49-F238E27FC236}">
                <a16:creationId xmlns:a16="http://schemas.microsoft.com/office/drawing/2014/main" id="{89402076-F24D-44C5-B8A7-1127F9C4B9B7}"/>
              </a:ext>
            </a:extLst>
          </p:cNvPr>
          <p:cNvGrpSpPr>
            <a:grpSpLocks noChangeAspect="1"/>
          </p:cNvGrpSpPr>
          <p:nvPr userDrawn="1"/>
        </p:nvGrpSpPr>
        <p:grpSpPr bwMode="auto">
          <a:xfrm>
            <a:off x="10359392" y="4960938"/>
            <a:ext cx="1224912" cy="1435100"/>
            <a:chOff x="6529" y="3125"/>
            <a:chExt cx="772" cy="904"/>
          </a:xfrm>
        </p:grpSpPr>
        <p:sp>
          <p:nvSpPr>
            <p:cNvPr id="105" name="Freeform 5">
              <a:extLst>
                <a:ext uri="{FF2B5EF4-FFF2-40B4-BE49-F238E27FC236}">
                  <a16:creationId xmlns:a16="http://schemas.microsoft.com/office/drawing/2014/main" id="{A239DDBF-0740-4B20-9CF3-A05C2A0BF592}"/>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06" name="Freeform 6">
              <a:extLst>
                <a:ext uri="{FF2B5EF4-FFF2-40B4-BE49-F238E27FC236}">
                  <a16:creationId xmlns:a16="http://schemas.microsoft.com/office/drawing/2014/main" id="{380EECCA-3396-425E-AB04-F11ABB1B5092}"/>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Tree>
    <p:extLst>
      <p:ext uri="{BB962C8B-B14F-4D97-AF65-F5344CB8AC3E}">
        <p14:creationId xmlns:p14="http://schemas.microsoft.com/office/powerpoint/2010/main" val="1018123013"/>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2889845-07EE-48FB-A972-F8ECF1EF871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9111" y="869578"/>
            <a:ext cx="4845500" cy="3933825"/>
          </a:xfrm>
          <a:prstGeom prst="rect">
            <a:avLst/>
          </a:prstGeom>
        </p:spPr>
      </p:pic>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6" y="5826615"/>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8" y="2158329"/>
            <a:ext cx="3998354" cy="860400"/>
          </a:xfrm>
          <a:prstGeom prst="rect">
            <a:avLst/>
          </a:prstGeom>
        </p:spPr>
        <p:txBody>
          <a:bodyPr/>
          <a:lstStyle>
            <a:lvl1pPr>
              <a:defRPr sz="29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0" y="3200329"/>
            <a:ext cx="4018535" cy="645742"/>
          </a:xfrm>
          <a:prstGeom prst="rect">
            <a:avLst/>
          </a:prstGeom>
        </p:spPr>
        <p:txBody>
          <a:bodyPr/>
          <a:lstStyle>
            <a:lvl1pPr marL="0" indent="0" algn="l">
              <a:buNone/>
              <a:defRPr sz="1998">
                <a:solidFill>
                  <a:schemeClr val="bg1"/>
                </a:solidFill>
                <a:latin typeface="EYInterstate Light" panose="02000506000000020004" pitchFamily="2" charset="0"/>
                <a:cs typeface="Arial" pitchFamily="34" charset="0"/>
              </a:defRPr>
            </a:lvl1pPr>
            <a:lvl2pPr marL="0" indent="0" algn="l">
              <a:buNone/>
              <a:defRPr sz="1598">
                <a:solidFill>
                  <a:schemeClr val="tx1">
                    <a:lumMod val="75000"/>
                    <a:lumOff val="25000"/>
                  </a:schemeClr>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grpSp>
        <p:nvGrpSpPr>
          <p:cNvPr id="82" name="Group 4">
            <a:extLst>
              <a:ext uri="{FF2B5EF4-FFF2-40B4-BE49-F238E27FC236}">
                <a16:creationId xmlns:a16="http://schemas.microsoft.com/office/drawing/2014/main" id="{A63454B3-EB4E-450A-98AA-6B5943D89732}"/>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C4ED221A-C963-42C0-91ED-C597F6BDAF9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84" name="Freeform 6">
              <a:extLst>
                <a:ext uri="{FF2B5EF4-FFF2-40B4-BE49-F238E27FC236}">
                  <a16:creationId xmlns:a16="http://schemas.microsoft.com/office/drawing/2014/main" id="{7956D1CB-5F24-4766-80AE-D7551538344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Tree>
    <p:extLst>
      <p:ext uri="{BB962C8B-B14F-4D97-AF65-F5344CB8AC3E}">
        <p14:creationId xmlns:p14="http://schemas.microsoft.com/office/powerpoint/2010/main" val="377556086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400"/>
          </a:xfrm>
        </p:spPr>
        <p:txBody>
          <a:bodyPr/>
          <a:lstStyle>
            <a:lvl1pPr>
              <a:defRPr sz="2398">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4" name="Date Placeholder 3">
            <a:extLst>
              <a:ext uri="{FF2B5EF4-FFF2-40B4-BE49-F238E27FC236}">
                <a16:creationId xmlns:a16="http://schemas.microsoft.com/office/drawing/2014/main" id="{148806A2-2AA7-4EC7-8FA5-6DD8E9FC1AD1}"/>
              </a:ext>
            </a:extLst>
          </p:cNvPr>
          <p:cNvSpPr>
            <a:spLocks noGrp="1"/>
          </p:cNvSpPr>
          <p:nvPr>
            <p:ph type="dt" sz="half" idx="10"/>
          </p:nvPr>
        </p:nvSpPr>
        <p:spPr/>
        <p:txBody>
          <a:bodyPr/>
          <a:lstStyle/>
          <a:p>
            <a:fld id="{97B14021-CB4E-4A4F-8709-D33FAB29C8FB}" type="datetime3">
              <a:rPr lang="en-US" smtClean="0"/>
              <a:t>1 October 2024</a:t>
            </a:fld>
            <a:endParaRPr lang="en-IN"/>
          </a:p>
        </p:txBody>
      </p:sp>
      <p:sp>
        <p:nvSpPr>
          <p:cNvPr id="5" name="Footer Placeholder 4">
            <a:extLst>
              <a:ext uri="{FF2B5EF4-FFF2-40B4-BE49-F238E27FC236}">
                <a16:creationId xmlns:a16="http://schemas.microsoft.com/office/drawing/2014/main" id="{8C56F6B4-9E49-490D-8FE1-DB9035090F2D}"/>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B3C35AEC-478D-4BBF-9883-4CE09EB36AB9}"/>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
        <p:nvSpPr>
          <p:cNvPr id="8" name="Text Placeholder 2">
            <a:extLst>
              <a:ext uri="{FF2B5EF4-FFF2-40B4-BE49-F238E27FC236}">
                <a16:creationId xmlns:a16="http://schemas.microsoft.com/office/drawing/2014/main" id="{AC5F387F-0A77-424D-88D8-FFE5F0CA22D3}"/>
              </a:ext>
            </a:extLst>
          </p:cNvPr>
          <p:cNvSpPr>
            <a:spLocks noGrp="1"/>
          </p:cNvSpPr>
          <p:nvPr>
            <p:ph idx="1"/>
          </p:nvPr>
        </p:nvSpPr>
        <p:spPr>
          <a:xfrm>
            <a:off x="609602"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object 21">
            <a:extLst>
              <a:ext uri="{FF2B5EF4-FFF2-40B4-BE49-F238E27FC236}">
                <a16:creationId xmlns:a16="http://schemas.microsoft.com/office/drawing/2014/main" id="{E9E09D5D-DB13-8400-88E6-21A16D4FEEDF}"/>
              </a:ext>
            </a:extLst>
          </p:cNvPr>
          <p:cNvSpPr txBox="1"/>
          <p:nvPr userDrawn="1"/>
        </p:nvSpPr>
        <p:spPr>
          <a:xfrm>
            <a:off x="1409284" y="6561245"/>
            <a:ext cx="2231358" cy="90203"/>
          </a:xfrm>
          <a:prstGeom prst="rect">
            <a:avLst/>
          </a:prstGeom>
        </p:spPr>
        <p:txBody>
          <a:bodyPr vert="horz" wrap="square" lIns="0" tIns="0" rIns="0" bIns="0" rtlCol="0" anchor="b">
            <a:spAutoFit/>
          </a:bodyPr>
          <a:lstStyle/>
          <a:p>
            <a:pPr marL="0">
              <a:lnSpc>
                <a:spcPct val="100000"/>
              </a:lnSpc>
              <a:spcBef>
                <a:spcPts val="0"/>
              </a:spcBef>
            </a:pPr>
            <a:r>
              <a:rPr lang="en-US" sz="586" b="0" spc="-4">
                <a:solidFill>
                  <a:srgbClr val="C4C4CD"/>
                </a:solidFill>
                <a:latin typeface="EYInterstate Light" panose="02000506000000020004" pitchFamily="2" charset="0"/>
                <a:cs typeface="EYInterstate Regular"/>
              </a:rPr>
              <a:t>© 2023 Ernst &amp; Young LLP. Confidential - All Rights Reserved.</a:t>
            </a:r>
          </a:p>
        </p:txBody>
      </p:sp>
    </p:spTree>
    <p:extLst>
      <p:ext uri="{BB962C8B-B14F-4D97-AF65-F5344CB8AC3E}">
        <p14:creationId xmlns:p14="http://schemas.microsoft.com/office/powerpoint/2010/main" val="2893866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94200"/>
            <a:ext cx="10972800" cy="590400"/>
          </a:xfrm>
        </p:spPr>
        <p:txBody>
          <a:bodyPr/>
          <a:lstStyle>
            <a:lvl1pPr>
              <a:defRPr sz="2398">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3" name="Slide Number Placeholder 5">
            <a:extLst>
              <a:ext uri="{FF2B5EF4-FFF2-40B4-BE49-F238E27FC236}">
                <a16:creationId xmlns:a16="http://schemas.microsoft.com/office/drawing/2014/main" id="{0E9DCCAF-1BAB-F5D9-1C3A-27C7F6FD3546}"/>
              </a:ext>
            </a:extLst>
          </p:cNvPr>
          <p:cNvSpPr>
            <a:spLocks noGrp="1"/>
          </p:cNvSpPr>
          <p:nvPr>
            <p:ph type="sldNum" sz="quarter" idx="12"/>
          </p:nvPr>
        </p:nvSpPr>
        <p:spPr>
          <a:xfrm>
            <a:off x="616901" y="6471244"/>
            <a:ext cx="662721" cy="180000"/>
          </a:xfrm>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478386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3" y="1"/>
            <a:ext cx="3997149" cy="6156104"/>
          </a:xfrm>
        </p:spPr>
        <p:txBody>
          <a:bodyPr/>
          <a:lstStyle/>
          <a:p>
            <a:endParaRPr lang="en-IN"/>
          </a:p>
        </p:txBody>
      </p:sp>
      <p:sp>
        <p:nvSpPr>
          <p:cNvPr id="2" name="Title 1"/>
          <p:cNvSpPr>
            <a:spLocks noGrp="1"/>
          </p:cNvSpPr>
          <p:nvPr>
            <p:ph type="title"/>
          </p:nvPr>
        </p:nvSpPr>
        <p:spPr>
          <a:xfrm>
            <a:off x="609601" y="294200"/>
            <a:ext cx="7440547" cy="590400"/>
          </a:xfrm>
        </p:spPr>
        <p:txBody>
          <a:bodyPr/>
          <a:lstStyle>
            <a:lvl1pPr>
              <a:defRPr sz="23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2" y="2311401"/>
            <a:ext cx="3578253" cy="3844704"/>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1" y="2311404"/>
            <a:ext cx="3578253" cy="1254759"/>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1" y="4236721"/>
            <a:ext cx="3578253" cy="1944160"/>
          </a:xfrm>
        </p:spPr>
        <p:txBody>
          <a:bodyPr numCol="1"/>
          <a:lstStyle>
            <a:lvl1pPr marL="0" indent="0">
              <a:buNone/>
              <a:defRPr sz="1798">
                <a:solidFill>
                  <a:schemeClr val="bg1"/>
                </a:solidFill>
                <a:latin typeface="Georgia" panose="02040502050405020303" pitchFamily="18" charset="0"/>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2" y="907750"/>
            <a:ext cx="7440548"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4" name="Date Placeholder 3">
            <a:extLst>
              <a:ext uri="{FF2B5EF4-FFF2-40B4-BE49-F238E27FC236}">
                <a16:creationId xmlns:a16="http://schemas.microsoft.com/office/drawing/2014/main" id="{38FDA286-FC7C-4768-AFFF-1618056D687D}"/>
              </a:ext>
            </a:extLst>
          </p:cNvPr>
          <p:cNvSpPr>
            <a:spLocks noGrp="1"/>
          </p:cNvSpPr>
          <p:nvPr>
            <p:ph type="dt" sz="half" idx="14"/>
          </p:nvPr>
        </p:nvSpPr>
        <p:spPr/>
        <p:txBody>
          <a:bodyPr/>
          <a:lstStyle/>
          <a:p>
            <a:fld id="{FAA65521-E907-4B6A-8E88-DD4BEE4ED137}" type="datetime3">
              <a:rPr lang="en-US" smtClean="0"/>
              <a:t>1 October 2024</a:t>
            </a:fld>
            <a:endParaRPr lang="en-IN"/>
          </a:p>
        </p:txBody>
      </p:sp>
      <p:sp>
        <p:nvSpPr>
          <p:cNvPr id="6" name="Footer Placeholder 5">
            <a:extLst>
              <a:ext uri="{FF2B5EF4-FFF2-40B4-BE49-F238E27FC236}">
                <a16:creationId xmlns:a16="http://schemas.microsoft.com/office/drawing/2014/main" id="{69C73E4D-1EBD-404A-B8F4-9B8AD7336F33}"/>
              </a:ext>
            </a:extLst>
          </p:cNvPr>
          <p:cNvSpPr>
            <a:spLocks noGrp="1"/>
          </p:cNvSpPr>
          <p:nvPr>
            <p:ph type="ftr" sz="quarter" idx="15"/>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D159C267-49E7-46A8-B353-C5EB81154AB5}"/>
              </a:ext>
            </a:extLst>
          </p:cNvPr>
          <p:cNvSpPr>
            <a:spLocks noGrp="1"/>
          </p:cNvSpPr>
          <p:nvPr>
            <p:ph type="sldNum" sz="quarter" idx="16"/>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806656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1" y="2"/>
            <a:ext cx="2383219" cy="6857999"/>
          </a:xfrm>
        </p:spPr>
        <p:txBody>
          <a:bodyPr/>
          <a:lstStyle/>
          <a:p>
            <a:endParaRPr lang="en-IN"/>
          </a:p>
        </p:txBody>
      </p:sp>
      <p:sp>
        <p:nvSpPr>
          <p:cNvPr id="2" name="Title 1"/>
          <p:cNvSpPr>
            <a:spLocks noGrp="1"/>
          </p:cNvSpPr>
          <p:nvPr>
            <p:ph type="title"/>
          </p:nvPr>
        </p:nvSpPr>
        <p:spPr>
          <a:xfrm>
            <a:off x="2693891" y="294200"/>
            <a:ext cx="8887371" cy="590400"/>
          </a:xfrm>
        </p:spPr>
        <p:txBody>
          <a:bodyPr/>
          <a:lstStyle>
            <a:lvl1pPr>
              <a:defRPr sz="23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2" y="1137924"/>
            <a:ext cx="2767159" cy="2796151"/>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4" name="Date Placeholder 3">
            <a:extLst>
              <a:ext uri="{FF2B5EF4-FFF2-40B4-BE49-F238E27FC236}">
                <a16:creationId xmlns:a16="http://schemas.microsoft.com/office/drawing/2014/main" id="{457DDD53-DA5D-4F66-8EAA-913A40461E30}"/>
              </a:ext>
            </a:extLst>
          </p:cNvPr>
          <p:cNvSpPr>
            <a:spLocks noGrp="1"/>
          </p:cNvSpPr>
          <p:nvPr>
            <p:ph type="dt" sz="half" idx="13"/>
          </p:nvPr>
        </p:nvSpPr>
        <p:spPr/>
        <p:txBody>
          <a:bodyPr/>
          <a:lstStyle/>
          <a:p>
            <a:fld id="{B2FB67F6-71E2-4CE9-9767-63F7E639F73F}" type="datetime3">
              <a:rPr lang="en-US" smtClean="0"/>
              <a:t>1 October 2024</a:t>
            </a:fld>
            <a:endParaRPr lang="en-IN"/>
          </a:p>
        </p:txBody>
      </p:sp>
      <p:sp>
        <p:nvSpPr>
          <p:cNvPr id="6" name="Footer Placeholder 5">
            <a:extLst>
              <a:ext uri="{FF2B5EF4-FFF2-40B4-BE49-F238E27FC236}">
                <a16:creationId xmlns:a16="http://schemas.microsoft.com/office/drawing/2014/main" id="{89A18168-B280-402E-8310-35BC958D390B}"/>
              </a:ext>
            </a:extLst>
          </p:cNvPr>
          <p:cNvSpPr>
            <a:spLocks noGrp="1"/>
          </p:cNvSpPr>
          <p:nvPr>
            <p:ph type="ftr" sz="quarter" idx="14"/>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97D562B9-5194-4705-ABBD-89576E2CC7A3}"/>
              </a:ext>
            </a:extLst>
          </p:cNvPr>
          <p:cNvSpPr>
            <a:spLocks noGrp="1"/>
          </p:cNvSpPr>
          <p:nvPr>
            <p:ph type="sldNum" sz="quarter" idx="15"/>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725429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2" y="1137920"/>
            <a:ext cx="8234455" cy="4834800"/>
          </a:xfrm>
        </p:spPr>
        <p:txBody>
          <a:bodyPr/>
          <a:lstStyle>
            <a:lvl1pPr marL="0" indent="0">
              <a:spcBef>
                <a:spcPts val="0"/>
              </a:spcBef>
              <a:buNone/>
              <a:defRPr>
                <a:solidFill>
                  <a:schemeClr val="bg1"/>
                </a:solidFill>
              </a:defRPr>
            </a:lvl1pPr>
            <a:lvl2pPr marL="0" indent="0">
              <a:spcBef>
                <a:spcPts val="0"/>
              </a:spcBef>
              <a:buNone/>
              <a:defRPr sz="1798">
                <a:solidFill>
                  <a:schemeClr val="bg1"/>
                </a:solidFill>
              </a:defRPr>
            </a:lvl2pPr>
            <a:lvl3pPr marL="0" indent="0">
              <a:spcBef>
                <a:spcPts val="0"/>
              </a:spcBef>
              <a:buNone/>
              <a:defRPr sz="1598">
                <a:solidFill>
                  <a:schemeClr val="bg1"/>
                </a:solidFill>
              </a:defRPr>
            </a:lvl3pPr>
            <a:lvl4pPr marL="0" indent="0">
              <a:spcBef>
                <a:spcPts val="0"/>
              </a:spcBef>
              <a:buNone/>
              <a:defRPr sz="1398">
                <a:solidFill>
                  <a:schemeClr val="bg1"/>
                </a:solidFill>
              </a:defRPr>
            </a:lvl4pPr>
            <a:lvl5pPr marL="0" indent="0">
              <a:spcBef>
                <a:spcPts val="0"/>
              </a:spcBef>
              <a:buNone/>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4" name="Date Placeholder 3">
            <a:extLst>
              <a:ext uri="{FF2B5EF4-FFF2-40B4-BE49-F238E27FC236}">
                <a16:creationId xmlns:a16="http://schemas.microsoft.com/office/drawing/2014/main" id="{00869D6F-A030-48CA-9C7C-9FC3A6F1F671}"/>
              </a:ext>
            </a:extLst>
          </p:cNvPr>
          <p:cNvSpPr>
            <a:spLocks noGrp="1"/>
          </p:cNvSpPr>
          <p:nvPr>
            <p:ph type="dt" sz="half" idx="10"/>
          </p:nvPr>
        </p:nvSpPr>
        <p:spPr/>
        <p:txBody>
          <a:bodyPr/>
          <a:lstStyle/>
          <a:p>
            <a:fld id="{1E6D7102-DD97-4F84-8724-387B81A0E6ED}" type="datetime3">
              <a:rPr lang="en-US" smtClean="0"/>
              <a:t>1 October 2024</a:t>
            </a:fld>
            <a:endParaRPr lang="en-IN"/>
          </a:p>
        </p:txBody>
      </p:sp>
      <p:sp>
        <p:nvSpPr>
          <p:cNvPr id="5" name="Footer Placeholder 4">
            <a:extLst>
              <a:ext uri="{FF2B5EF4-FFF2-40B4-BE49-F238E27FC236}">
                <a16:creationId xmlns:a16="http://schemas.microsoft.com/office/drawing/2014/main" id="{2F02C3F7-BD0A-4AD4-95D8-328DA6F539AD}"/>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871253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3870F-7F38-21FA-9CCD-01A38DC11E64}"/>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73FA294A-DD27-E4DE-B6B0-DD8D963586FA}"/>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C5CADD0C-013E-6F83-63B8-AF830C7B8DEA}"/>
              </a:ext>
            </a:extLst>
          </p:cNvPr>
          <p:cNvSpPr txBox="1">
            <a:spLocks noGrp="1"/>
          </p:cNvSpPr>
          <p:nvPr>
            <p:ph type="dt" sz="half" idx="7"/>
          </p:nvPr>
        </p:nvSpPr>
        <p:spPr/>
        <p:txBody>
          <a:bodyPr/>
          <a:lstStyle>
            <a:lvl1pPr>
              <a:defRPr/>
            </a:lvl1pPr>
          </a:lstStyle>
          <a:p>
            <a:pPr lvl="0"/>
            <a:fld id="{2545746B-70A6-4AE2-A552-45254929B841}" type="datetime1">
              <a:rPr lang="en-US"/>
              <a:pPr lvl="0"/>
              <a:t>10/1/2024</a:t>
            </a:fld>
            <a:endParaRPr lang="en-US"/>
          </a:p>
        </p:txBody>
      </p:sp>
      <p:sp>
        <p:nvSpPr>
          <p:cNvPr id="5" name="Footer Placeholder 4">
            <a:extLst>
              <a:ext uri="{FF2B5EF4-FFF2-40B4-BE49-F238E27FC236}">
                <a16:creationId xmlns:a16="http://schemas.microsoft.com/office/drawing/2014/main" id="{61A2CC81-D480-6A16-914F-F24B39CCDB37}"/>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966CDC50-A3E9-9545-A0FA-7F18DF2AC42F}"/>
              </a:ext>
            </a:extLst>
          </p:cNvPr>
          <p:cNvSpPr txBox="1">
            <a:spLocks noGrp="1"/>
          </p:cNvSpPr>
          <p:nvPr>
            <p:ph type="sldNum" sz="quarter" idx="8"/>
          </p:nvPr>
        </p:nvSpPr>
        <p:spPr/>
        <p:txBody>
          <a:bodyPr/>
          <a:lstStyle>
            <a:lvl1pPr>
              <a:defRPr/>
            </a:lvl1pPr>
          </a:lstStyle>
          <a:p>
            <a:pPr lvl="0"/>
            <a:fld id="{7634CB29-4717-4780-9228-F91B088B8C44}" type="slidenum">
              <a:t>‹#›</a:t>
            </a:fld>
            <a:endParaRPr lang="en-US"/>
          </a:p>
        </p:txBody>
      </p:sp>
    </p:spTree>
    <p:extLst>
      <p:ext uri="{BB962C8B-B14F-4D97-AF65-F5344CB8AC3E}">
        <p14:creationId xmlns:p14="http://schemas.microsoft.com/office/powerpoint/2010/main" val="11481308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6"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260" marR="0" lvl="0" indent="-356260" defTabSz="1006879"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984443D1-37A3-4969-A6D3-4E99E05604B9}"/>
              </a:ext>
            </a:extLst>
          </p:cNvPr>
          <p:cNvSpPr>
            <a:spLocks noGrp="1"/>
          </p:cNvSpPr>
          <p:nvPr>
            <p:ph type="dt" sz="half" idx="11"/>
          </p:nvPr>
        </p:nvSpPr>
        <p:spPr/>
        <p:txBody>
          <a:bodyPr/>
          <a:lstStyle/>
          <a:p>
            <a:fld id="{C1498488-8765-4B8D-9D72-8E71718AE3EF}" type="datetime3">
              <a:rPr lang="en-US" smtClean="0"/>
              <a:t>1 October 2024</a:t>
            </a:fld>
            <a:endParaRPr lang="en-IN"/>
          </a:p>
        </p:txBody>
      </p:sp>
      <p:sp>
        <p:nvSpPr>
          <p:cNvPr id="3" name="Footer Placeholder 2">
            <a:extLst>
              <a:ext uri="{FF2B5EF4-FFF2-40B4-BE49-F238E27FC236}">
                <a16:creationId xmlns:a16="http://schemas.microsoft.com/office/drawing/2014/main" id="{61AB04F4-59F4-4102-9BBD-DB62B48E184D}"/>
              </a:ext>
            </a:extLst>
          </p:cNvPr>
          <p:cNvSpPr>
            <a:spLocks noGrp="1"/>
          </p:cNvSpPr>
          <p:nvPr>
            <p:ph type="ftr" sz="quarter" idx="12"/>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E499AB0A-887B-46B8-BA72-781970F002C7}"/>
              </a:ext>
            </a:extLst>
          </p:cNvPr>
          <p:cNvSpPr>
            <a:spLocks noGrp="1"/>
          </p:cNvSpPr>
          <p:nvPr>
            <p:ph type="sldNum" sz="quarter" idx="13"/>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02988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4" y="2578743"/>
            <a:ext cx="4535597" cy="1055708"/>
          </a:xfrm>
        </p:spPr>
        <p:txBody>
          <a:bodyPr/>
          <a:lstStyle>
            <a:lvl1pPr marL="0" indent="0">
              <a:buNone/>
              <a:defRPr sz="2998"/>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4" y="3840384"/>
            <a:ext cx="4535597" cy="1055708"/>
          </a:xfrm>
        </p:spPr>
        <p:txBody>
          <a:bodyPr/>
          <a:lstStyle>
            <a:lvl1pPr marL="0" indent="0">
              <a:buNone/>
              <a:defRPr sz="1598"/>
            </a:lvl1pPr>
          </a:lstStyle>
          <a:p>
            <a:pPr lvl="0"/>
            <a:r>
              <a:rPr lang="en-IN"/>
              <a:t>text</a:t>
            </a:r>
          </a:p>
        </p:txBody>
      </p:sp>
      <p:sp>
        <p:nvSpPr>
          <p:cNvPr id="2" name="Date Placeholder 1">
            <a:extLst>
              <a:ext uri="{FF2B5EF4-FFF2-40B4-BE49-F238E27FC236}">
                <a16:creationId xmlns:a16="http://schemas.microsoft.com/office/drawing/2014/main" id="{F656DB61-969F-46BA-942C-3600269FA4D1}"/>
              </a:ext>
            </a:extLst>
          </p:cNvPr>
          <p:cNvSpPr>
            <a:spLocks noGrp="1"/>
          </p:cNvSpPr>
          <p:nvPr>
            <p:ph type="dt" sz="half" idx="13"/>
          </p:nvPr>
        </p:nvSpPr>
        <p:spPr/>
        <p:txBody>
          <a:bodyPr/>
          <a:lstStyle/>
          <a:p>
            <a:fld id="{70698E0F-C516-4EA3-9B7A-A60925844285}" type="datetime3">
              <a:rPr lang="en-US" smtClean="0"/>
              <a:t>1 October 2024</a:t>
            </a:fld>
            <a:endParaRPr lang="en-IN"/>
          </a:p>
        </p:txBody>
      </p:sp>
      <p:sp>
        <p:nvSpPr>
          <p:cNvPr id="3" name="Footer Placeholder 2">
            <a:extLst>
              <a:ext uri="{FF2B5EF4-FFF2-40B4-BE49-F238E27FC236}">
                <a16:creationId xmlns:a16="http://schemas.microsoft.com/office/drawing/2014/main" id="{C7C562FF-E912-4424-B259-AED677C026AF}"/>
              </a:ext>
            </a:extLst>
          </p:cNvPr>
          <p:cNvSpPr>
            <a:spLocks noGrp="1"/>
          </p:cNvSpPr>
          <p:nvPr>
            <p:ph type="ftr" sz="quarter" idx="14"/>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E82C1B82-1A85-4CFD-98C3-C21698A96B67}"/>
              </a:ext>
            </a:extLst>
          </p:cNvPr>
          <p:cNvSpPr>
            <a:spLocks noGrp="1"/>
          </p:cNvSpPr>
          <p:nvPr>
            <p:ph type="sldNum" sz="quarter" idx="15"/>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305854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4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3"/>
            <a:ext cx="4954924" cy="4267457"/>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9" y="3813288"/>
            <a:ext cx="3087667" cy="180000"/>
          </a:xfrm>
        </p:spPr>
        <p:txBody>
          <a:bodyPr/>
          <a:lstStyle>
            <a:lvl1pPr marL="0" indent="0">
              <a:buNone/>
              <a:defRPr sz="1198">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9" y="4055931"/>
            <a:ext cx="3087667" cy="180000"/>
          </a:xfrm>
        </p:spPr>
        <p:txBody>
          <a:bodyPr/>
          <a:lstStyle>
            <a:lvl1pPr marL="0" indent="0">
              <a:buNone/>
              <a:defRPr sz="1198">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1" y="3578084"/>
            <a:ext cx="778554" cy="778959"/>
          </a:xfrm>
          <a:prstGeom prst="ellipse">
            <a:avLst/>
          </a:prstGeom>
        </p:spPr>
        <p:txBody>
          <a:bodyPr anchor="ctr"/>
          <a:lstStyle>
            <a:lvl1pPr marL="0" indent="0" algn="ctr">
              <a:buNone/>
              <a:defRPr sz="900">
                <a:solidFill>
                  <a:schemeClr val="bg1"/>
                </a:solidFill>
              </a:defRPr>
            </a:lvl1pPr>
          </a:lstStyle>
          <a:p>
            <a:endParaRPr lang="en-GB"/>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3"/>
            <a:ext cx="5462580" cy="373807"/>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8"/>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3" name="Date Placeholder 2">
            <a:extLst>
              <a:ext uri="{FF2B5EF4-FFF2-40B4-BE49-F238E27FC236}">
                <a16:creationId xmlns:a16="http://schemas.microsoft.com/office/drawing/2014/main" id="{C5822E28-B24F-4CF6-8F50-70ED7C22A114}"/>
              </a:ext>
            </a:extLst>
          </p:cNvPr>
          <p:cNvSpPr>
            <a:spLocks noGrp="1"/>
          </p:cNvSpPr>
          <p:nvPr>
            <p:ph type="dt" sz="half" idx="19"/>
          </p:nvPr>
        </p:nvSpPr>
        <p:spPr/>
        <p:txBody>
          <a:bodyPr/>
          <a:lstStyle/>
          <a:p>
            <a:fld id="{A30B5B11-3029-4BDF-9283-90F5215BC815}" type="datetime3">
              <a:rPr lang="en-US" smtClean="0"/>
              <a:t>1 October 2024</a:t>
            </a:fld>
            <a:endParaRPr lang="en-IN"/>
          </a:p>
        </p:txBody>
      </p:sp>
      <p:sp>
        <p:nvSpPr>
          <p:cNvPr id="4" name="Footer Placeholder 3">
            <a:extLst>
              <a:ext uri="{FF2B5EF4-FFF2-40B4-BE49-F238E27FC236}">
                <a16:creationId xmlns:a16="http://schemas.microsoft.com/office/drawing/2014/main" id="{6865E1CD-A05B-41DC-B488-E4BA204E7AE5}"/>
              </a:ext>
            </a:extLst>
          </p:cNvPr>
          <p:cNvSpPr>
            <a:spLocks noGrp="1"/>
          </p:cNvSpPr>
          <p:nvPr>
            <p:ph type="ftr" sz="quarter" idx="20"/>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5716ABDB-CF45-4001-9487-F3BA3DD8DACD}"/>
              </a:ext>
            </a:extLst>
          </p:cNvPr>
          <p:cNvSpPr>
            <a:spLocks noGrp="1"/>
          </p:cNvSpPr>
          <p:nvPr>
            <p:ph type="sldNum" sz="quarter" idx="21"/>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244438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CD06B42-27A8-4223-AE57-EB729EB5FC27}"/>
              </a:ext>
            </a:extLst>
          </p:cNvPr>
          <p:cNvSpPr>
            <a:spLocks noGrp="1"/>
          </p:cNvSpPr>
          <p:nvPr>
            <p:ph type="dt" sz="half" idx="10"/>
          </p:nvPr>
        </p:nvSpPr>
        <p:spPr/>
        <p:txBody>
          <a:bodyPr/>
          <a:lstStyle/>
          <a:p>
            <a:fld id="{BF2C04E3-9852-4EE1-995A-A982B306E72F}" type="datetime3">
              <a:rPr lang="en-US" smtClean="0"/>
              <a:t>1 October 2024</a:t>
            </a:fld>
            <a:endParaRPr lang="en-IN"/>
          </a:p>
        </p:txBody>
      </p:sp>
      <p:sp>
        <p:nvSpPr>
          <p:cNvPr id="4" name="Footer Placeholder 3">
            <a:extLst>
              <a:ext uri="{FF2B5EF4-FFF2-40B4-BE49-F238E27FC236}">
                <a16:creationId xmlns:a16="http://schemas.microsoft.com/office/drawing/2014/main" id="{5C1F4AD2-0FC3-4A7D-B553-FC19C918C14E}"/>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C7E89B92-9E6D-4E4B-A5F6-7BC8B1612D1D}"/>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168360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8" dirty="0" smtClean="0">
                <a:latin typeface="Georgia" panose="02040502050405020303" pitchFamily="18" charset="0"/>
              </a:defRPr>
            </a:lvl1pPr>
          </a:lstStyle>
          <a:p>
            <a:pPr marL="356260" lvl="0" indent="-356260"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8" dirty="0" smtClean="0">
                <a:solidFill>
                  <a:srgbClr val="FFE600"/>
                </a:solidFill>
                <a:latin typeface="+mn-lt"/>
              </a:defRPr>
            </a:lvl1pPr>
          </a:lstStyle>
          <a:p>
            <a:pPr marL="356260" lvl="0" indent="-356260" algn="ctr">
              <a:spcBef>
                <a:spcPts val="0"/>
              </a:spcBef>
              <a:spcAft>
                <a:spcPts val="6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8" dirty="0" smtClean="0">
                <a:latin typeface="+mn-lt"/>
              </a:defRPr>
            </a:lvl1pPr>
          </a:lstStyle>
          <a:p>
            <a:pPr marL="356260" lvl="0" indent="-356260" algn="ctr">
              <a:spcBef>
                <a:spcPts val="0"/>
              </a:spcBef>
              <a:spcAft>
                <a:spcPts val="6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90"/>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88">
                <a:solidFill>
                  <a:schemeClr val="tx2"/>
                </a:solidFill>
                <a:latin typeface="Georgia" panose="02040502050405020303" pitchFamily="18" charset="0"/>
              </a:rPr>
              <a:t>“ </a:t>
            </a:r>
          </a:p>
        </p:txBody>
      </p:sp>
    </p:spTree>
    <p:extLst>
      <p:ext uri="{BB962C8B-B14F-4D97-AF65-F5344CB8AC3E}">
        <p14:creationId xmlns:p14="http://schemas.microsoft.com/office/powerpoint/2010/main" val="1950981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88">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4" y="2526765"/>
            <a:ext cx="5289245" cy="1800000"/>
          </a:xfrm>
        </p:spPr>
        <p:txBody>
          <a:bodyPr lIns="90000" tIns="46800" rIns="90000" bIns="46800"/>
          <a:lstStyle>
            <a:lvl1pPr marL="0" indent="0">
              <a:buNone/>
              <a:defRPr lang="en-US" sz="2798" dirty="0" smtClean="0">
                <a:latin typeface="Georgia" panose="02040502050405020303" pitchFamily="18" charset="0"/>
              </a:defRPr>
            </a:lvl1pPr>
          </a:lstStyle>
          <a:p>
            <a:pPr marL="356260" lvl="0" indent="-356260">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4" y="4632765"/>
            <a:ext cx="5289245" cy="316838"/>
          </a:xfrm>
        </p:spPr>
        <p:txBody>
          <a:bodyPr lIns="90000" tIns="46800" rIns="90000" bIns="46800"/>
          <a:lstStyle>
            <a:lvl1pPr marL="0" indent="0" algn="l" defTabSz="913486" rtl="0" eaLnBrk="1" latinLnBrk="0" hangingPunct="1">
              <a:spcBef>
                <a:spcPts val="0"/>
              </a:spcBef>
              <a:spcAft>
                <a:spcPts val="600"/>
              </a:spcAft>
              <a:buClr>
                <a:schemeClr val="tx2"/>
              </a:buClr>
              <a:buSzPct val="70000"/>
              <a:buFont typeface="Arial" pitchFamily="34" charset="0"/>
              <a:buNone/>
              <a:defRPr lang="en-US" sz="1598" kern="1200" dirty="0" smtClean="0">
                <a:solidFill>
                  <a:schemeClr val="tx2"/>
                </a:solidFill>
                <a:latin typeface="+mn-lt"/>
                <a:ea typeface="+mn-ea"/>
                <a:cs typeface="+mn-cs"/>
              </a:defRPr>
            </a:lvl1pPr>
            <a:lvl2pPr marL="356260" indent="0">
              <a:buNone/>
              <a:defRPr lang="en-US" sz="1998" smtClean="0">
                <a:latin typeface="+mn-lt"/>
              </a:defRPr>
            </a:lvl2pPr>
            <a:lvl3pPr>
              <a:defRPr lang="en-US" sz="1798" smtClean="0">
                <a:latin typeface="+mn-lt"/>
              </a:defRPr>
            </a:lvl3pPr>
            <a:lvl4pPr>
              <a:defRPr lang="en-US" sz="1598" smtClean="0">
                <a:latin typeface="+mn-lt"/>
              </a:defRPr>
            </a:lvl4pPr>
            <a:lvl5pPr>
              <a:defRPr lang="en-IN" sz="1598">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4" y="4971442"/>
            <a:ext cx="5289245" cy="316838"/>
          </a:xfrm>
        </p:spPr>
        <p:txBody>
          <a:bodyPr lIns="90000" tIns="46800" rIns="90000" bIns="46800"/>
          <a:lstStyle>
            <a:lvl1pPr marL="0" indent="0" algn="l" defTabSz="913486" rtl="0" eaLnBrk="1" latinLnBrk="0" hangingPunct="1">
              <a:spcBef>
                <a:spcPts val="0"/>
              </a:spcBef>
              <a:spcAft>
                <a:spcPts val="600"/>
              </a:spcAft>
              <a:buClr>
                <a:schemeClr val="tx2"/>
              </a:buClr>
              <a:buSzPct val="70000"/>
              <a:buFont typeface="Arial" pitchFamily="34" charset="0"/>
              <a:buNone/>
              <a:defRPr lang="en-US" sz="1598" kern="1200" dirty="0" smtClean="0">
                <a:solidFill>
                  <a:schemeClr val="bg1"/>
                </a:solidFill>
                <a:latin typeface="+mn-lt"/>
                <a:ea typeface="+mn-ea"/>
                <a:cs typeface="+mn-cs"/>
              </a:defRPr>
            </a:lvl1pPr>
            <a:lvl2pPr marL="356260" indent="0">
              <a:buNone/>
              <a:defRPr lang="en-US" sz="1998" smtClean="0">
                <a:latin typeface="+mn-lt"/>
              </a:defRPr>
            </a:lvl2pPr>
            <a:lvl3pPr>
              <a:defRPr lang="en-US" sz="1798" smtClean="0">
                <a:latin typeface="+mn-lt"/>
              </a:defRPr>
            </a:lvl3pPr>
            <a:lvl4pPr>
              <a:defRPr lang="en-US" sz="1598" smtClean="0">
                <a:latin typeface="+mn-lt"/>
              </a:defRPr>
            </a:lvl4pPr>
            <a:lvl5pPr>
              <a:defRPr lang="en-IN" sz="1598">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1230840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2" y="1137920"/>
            <a:ext cx="8234455" cy="4834800"/>
          </a:xfrm>
        </p:spPr>
        <p:txBody>
          <a:bodyPr/>
          <a:lstStyle>
            <a:lvl1pPr marL="0" indent="0">
              <a:buNone/>
              <a:defRPr>
                <a:solidFill>
                  <a:schemeClr val="bg1"/>
                </a:solidFill>
              </a:defRPr>
            </a:lvl1pPr>
            <a:lvl2pPr marL="356260">
              <a:defRPr>
                <a:solidFill>
                  <a:schemeClr val="bg1"/>
                </a:solidFill>
              </a:defRPr>
            </a:lvl2pPr>
            <a:lvl3pPr marL="712519">
              <a:defRPr>
                <a:solidFill>
                  <a:schemeClr val="bg1"/>
                </a:solidFill>
              </a:defRPr>
            </a:lvl3pPr>
            <a:lvl4pPr marL="1068778">
              <a:defRPr>
                <a:solidFill>
                  <a:schemeClr val="bg1"/>
                </a:solidFill>
              </a:defRPr>
            </a:lvl4pPr>
            <a:lvl5pPr marL="1425038">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4" name="Date Placeholder 3">
            <a:extLst>
              <a:ext uri="{FF2B5EF4-FFF2-40B4-BE49-F238E27FC236}">
                <a16:creationId xmlns:a16="http://schemas.microsoft.com/office/drawing/2014/main" id="{E7DAEB49-9ADD-490C-B904-979B3953B8CD}"/>
              </a:ext>
            </a:extLst>
          </p:cNvPr>
          <p:cNvSpPr>
            <a:spLocks noGrp="1"/>
          </p:cNvSpPr>
          <p:nvPr>
            <p:ph type="dt" sz="half" idx="10"/>
          </p:nvPr>
        </p:nvSpPr>
        <p:spPr/>
        <p:txBody>
          <a:bodyPr/>
          <a:lstStyle/>
          <a:p>
            <a:fld id="{F4FB490B-7BF8-4509-9F0D-5A2D3FE1A9A1}" type="datetime3">
              <a:rPr lang="en-US" smtClean="0"/>
              <a:t>1 October 2024</a:t>
            </a:fld>
            <a:endParaRPr lang="en-IN"/>
          </a:p>
        </p:txBody>
      </p:sp>
      <p:sp>
        <p:nvSpPr>
          <p:cNvPr id="5" name="Footer Placeholder 4">
            <a:extLst>
              <a:ext uri="{FF2B5EF4-FFF2-40B4-BE49-F238E27FC236}">
                <a16:creationId xmlns:a16="http://schemas.microsoft.com/office/drawing/2014/main" id="{36528C68-2511-4745-B448-A5AA41E7BFE8}"/>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1B5C8157-0191-4E69-819F-DB443768675C}"/>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468513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880"/>
          </a:xfrm>
        </p:spPr>
        <p:txBody>
          <a:bodyPr/>
          <a:lstStyle>
            <a:lvl1pPr>
              <a:defRPr>
                <a:solidFill>
                  <a:schemeClr val="bg1"/>
                </a:solidFill>
              </a:defRPr>
            </a:lvl1pPr>
          </a:lstStyle>
          <a:p>
            <a:r>
              <a:rPr lang="en-US"/>
              <a:t>Click to edit Master title style</a:t>
            </a:r>
            <a:endParaRPr lang="en-GB"/>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fld id="{7EDC6652-D330-42A9-B2DB-FD7DBFE6E7CE}" type="datetime3">
              <a:rPr lang="en-US" smtClean="0"/>
              <a:t>1 October 2024</a:t>
            </a:fld>
            <a:endParaRPr lang="en-IN"/>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262232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88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09601" y="1137919"/>
            <a:ext cx="5384800" cy="4834800"/>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2" y="1137919"/>
            <a:ext cx="5384800" cy="4834800"/>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5" name="Date Placeholder 4">
            <a:extLst>
              <a:ext uri="{FF2B5EF4-FFF2-40B4-BE49-F238E27FC236}">
                <a16:creationId xmlns:a16="http://schemas.microsoft.com/office/drawing/2014/main" id="{B20B9B26-E95B-4DC1-A613-4C0C0933C72B}"/>
              </a:ext>
            </a:extLst>
          </p:cNvPr>
          <p:cNvSpPr>
            <a:spLocks noGrp="1"/>
          </p:cNvSpPr>
          <p:nvPr>
            <p:ph type="dt" sz="half" idx="10"/>
          </p:nvPr>
        </p:nvSpPr>
        <p:spPr/>
        <p:txBody>
          <a:bodyPr/>
          <a:lstStyle/>
          <a:p>
            <a:fld id="{7848B339-892E-45B1-8EC6-9663C993893D}" type="datetime3">
              <a:rPr lang="en-US" smtClean="0"/>
              <a:t>1 October 2024</a:t>
            </a:fld>
            <a:endParaRPr lang="en-IN"/>
          </a:p>
        </p:txBody>
      </p:sp>
      <p:sp>
        <p:nvSpPr>
          <p:cNvPr id="6" name="Footer Placeholder 5">
            <a:extLst>
              <a:ext uri="{FF2B5EF4-FFF2-40B4-BE49-F238E27FC236}">
                <a16:creationId xmlns:a16="http://schemas.microsoft.com/office/drawing/2014/main" id="{ED7373D8-2AB5-4625-822C-B1F2B5CDC39C}"/>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E76E3B4B-D68B-4AFA-A20D-2ECE69120F7E}"/>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260270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3"/>
            <a:ext cx="5390400" cy="4256075"/>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6405" y="1869443"/>
            <a:ext cx="5390400" cy="4256075"/>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609602" y="294200"/>
            <a:ext cx="10972800" cy="590880"/>
          </a:xfrm>
        </p:spPr>
        <p:txBody>
          <a:bodyPr/>
          <a:lstStyle>
            <a:lvl1pPr>
              <a:defRPr>
                <a:solidFill>
                  <a:schemeClr val="bg1"/>
                </a:solidFill>
              </a:defRPr>
            </a:lvl1pPr>
          </a:lstStyle>
          <a:p>
            <a:r>
              <a:rPr lang="en-US"/>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5" name="Date Placeholder 4">
            <a:extLst>
              <a:ext uri="{FF2B5EF4-FFF2-40B4-BE49-F238E27FC236}">
                <a16:creationId xmlns:a16="http://schemas.microsoft.com/office/drawing/2014/main" id="{409FCCF0-19BC-4024-9BCA-E14DB77EAF2F}"/>
              </a:ext>
            </a:extLst>
          </p:cNvPr>
          <p:cNvSpPr>
            <a:spLocks noGrp="1"/>
          </p:cNvSpPr>
          <p:nvPr>
            <p:ph type="dt" sz="half" idx="14"/>
          </p:nvPr>
        </p:nvSpPr>
        <p:spPr/>
        <p:txBody>
          <a:bodyPr/>
          <a:lstStyle/>
          <a:p>
            <a:fld id="{53C96D42-85A7-4FB8-81C2-A76989CD2C0B}" type="datetime3">
              <a:rPr lang="en-US" smtClean="0"/>
              <a:t>1 October 2024</a:t>
            </a:fld>
            <a:endParaRPr lang="en-IN"/>
          </a:p>
        </p:txBody>
      </p:sp>
      <p:sp>
        <p:nvSpPr>
          <p:cNvPr id="6" name="Footer Placeholder 5">
            <a:extLst>
              <a:ext uri="{FF2B5EF4-FFF2-40B4-BE49-F238E27FC236}">
                <a16:creationId xmlns:a16="http://schemas.microsoft.com/office/drawing/2014/main" id="{12B54F7E-BDC4-4386-B2E2-1FC66609D14F}"/>
              </a:ext>
            </a:extLst>
          </p:cNvPr>
          <p:cNvSpPr>
            <a:spLocks noGrp="1"/>
          </p:cNvSpPr>
          <p:nvPr>
            <p:ph type="ftr" sz="quarter" idx="15"/>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B94FBF9A-EC9A-41E4-A24C-ECB5DC15CCD7}"/>
              </a:ext>
            </a:extLst>
          </p:cNvPr>
          <p:cNvSpPr>
            <a:spLocks noGrp="1"/>
          </p:cNvSpPr>
          <p:nvPr>
            <p:ph type="sldNum" sz="quarter" idx="16"/>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3678640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DA1B1-79B9-1234-5BF0-42EDEB3ED46B}"/>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9535C2AB-0D8E-18E3-FE68-1161AA9C4213}"/>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61FBEE-6D70-933E-3DB4-B375164064EA}"/>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9C2548-5CC5-6C39-2401-E46567D2EC61}"/>
              </a:ext>
            </a:extLst>
          </p:cNvPr>
          <p:cNvSpPr txBox="1">
            <a:spLocks noGrp="1"/>
          </p:cNvSpPr>
          <p:nvPr>
            <p:ph type="dt" sz="half" idx="7"/>
          </p:nvPr>
        </p:nvSpPr>
        <p:spPr/>
        <p:txBody>
          <a:bodyPr/>
          <a:lstStyle>
            <a:lvl1pPr>
              <a:defRPr/>
            </a:lvl1pPr>
          </a:lstStyle>
          <a:p>
            <a:pPr lvl="0"/>
            <a:fld id="{F1B54671-5D0D-4485-A481-60E098F2A7B0}" type="datetime1">
              <a:rPr lang="en-US"/>
              <a:pPr lvl="0"/>
              <a:t>10/1/2024</a:t>
            </a:fld>
            <a:endParaRPr lang="en-US"/>
          </a:p>
        </p:txBody>
      </p:sp>
      <p:sp>
        <p:nvSpPr>
          <p:cNvPr id="6" name="Footer Placeholder 5">
            <a:extLst>
              <a:ext uri="{FF2B5EF4-FFF2-40B4-BE49-F238E27FC236}">
                <a16:creationId xmlns:a16="http://schemas.microsoft.com/office/drawing/2014/main" id="{85912DC7-89D0-DF80-54FA-CB0D88120D90}"/>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41C4D3EC-05FD-DE54-EA95-A0A889862E7E}"/>
              </a:ext>
            </a:extLst>
          </p:cNvPr>
          <p:cNvSpPr txBox="1">
            <a:spLocks noGrp="1"/>
          </p:cNvSpPr>
          <p:nvPr>
            <p:ph type="sldNum" sz="quarter" idx="8"/>
          </p:nvPr>
        </p:nvSpPr>
        <p:spPr/>
        <p:txBody>
          <a:bodyPr/>
          <a:lstStyle>
            <a:lvl1pPr>
              <a:defRPr/>
            </a:lvl1pPr>
          </a:lstStyle>
          <a:p>
            <a:pPr lvl="0"/>
            <a:fld id="{4A727D57-CC9B-4E61-BB8D-115AAF88D594}" type="slidenum">
              <a:t>‹#›</a:t>
            </a:fld>
            <a:endParaRPr lang="en-US"/>
          </a:p>
        </p:txBody>
      </p:sp>
    </p:spTree>
    <p:extLst>
      <p:ext uri="{BB962C8B-B14F-4D97-AF65-F5344CB8AC3E}">
        <p14:creationId xmlns:p14="http://schemas.microsoft.com/office/powerpoint/2010/main" val="1375824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EDF149-816A-4257-A64D-E23E91A5063C}"/>
              </a:ext>
            </a:extLst>
          </p:cNvPr>
          <p:cNvSpPr>
            <a:spLocks noGrp="1"/>
          </p:cNvSpPr>
          <p:nvPr>
            <p:ph type="dt" sz="half" idx="10"/>
          </p:nvPr>
        </p:nvSpPr>
        <p:spPr/>
        <p:txBody>
          <a:bodyPr/>
          <a:lstStyle/>
          <a:p>
            <a:fld id="{BE72F864-C261-4ACC-899D-1F7B54215EB6}" type="datetime3">
              <a:rPr lang="en-US" smtClean="0"/>
              <a:t>1 October 2024</a:t>
            </a:fld>
            <a:endParaRPr lang="en-IN"/>
          </a:p>
        </p:txBody>
      </p:sp>
      <p:sp>
        <p:nvSpPr>
          <p:cNvPr id="4" name="Footer Placeholder 3">
            <a:extLst>
              <a:ext uri="{FF2B5EF4-FFF2-40B4-BE49-F238E27FC236}">
                <a16:creationId xmlns:a16="http://schemas.microsoft.com/office/drawing/2014/main" id="{4678256F-B716-4FA1-B0CC-85D20C72FCE5}"/>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32344F6A-D6D0-4CE3-8495-873C004D38DC}"/>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6293301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9B669-D18F-448E-A005-0A353671C9CB}"/>
              </a:ext>
            </a:extLst>
          </p:cNvPr>
          <p:cNvSpPr>
            <a:spLocks noGrp="1"/>
          </p:cNvSpPr>
          <p:nvPr>
            <p:ph type="dt" sz="half" idx="10"/>
          </p:nvPr>
        </p:nvSpPr>
        <p:spPr/>
        <p:txBody>
          <a:bodyPr/>
          <a:lstStyle/>
          <a:p>
            <a:fld id="{DE39BF9A-0D1B-456C-90FD-7DD4E43985FE}" type="datetime3">
              <a:rPr lang="en-US" smtClean="0"/>
              <a:t>1 October 2024</a:t>
            </a:fld>
            <a:endParaRPr lang="en-IN"/>
          </a:p>
        </p:txBody>
      </p:sp>
      <p:sp>
        <p:nvSpPr>
          <p:cNvPr id="3" name="Footer Placeholder 2">
            <a:extLst>
              <a:ext uri="{FF2B5EF4-FFF2-40B4-BE49-F238E27FC236}">
                <a16:creationId xmlns:a16="http://schemas.microsoft.com/office/drawing/2014/main" id="{A7031300-352D-4FEE-9216-28FB241372A5}"/>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CAADEB71-FD7D-4974-99DD-0F48E0466750}"/>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883733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70B882-5FC5-4C48-9562-890886DDEDF3}"/>
              </a:ext>
            </a:extLst>
          </p:cNvPr>
          <p:cNvSpPr>
            <a:spLocks noGrp="1"/>
          </p:cNvSpPr>
          <p:nvPr>
            <p:ph type="dt" sz="half" idx="10"/>
          </p:nvPr>
        </p:nvSpPr>
        <p:spPr/>
        <p:txBody>
          <a:bodyPr/>
          <a:lstStyle/>
          <a:p>
            <a:fld id="{678A09A2-12AE-4A08-9E31-994E3910808B}" type="datetime3">
              <a:rPr lang="en-US" smtClean="0"/>
              <a:t>1 October 2024</a:t>
            </a:fld>
            <a:endParaRPr lang="en-IN"/>
          </a:p>
        </p:txBody>
      </p:sp>
      <p:sp>
        <p:nvSpPr>
          <p:cNvPr id="3" name="Footer Placeholder 2">
            <a:extLst>
              <a:ext uri="{FF2B5EF4-FFF2-40B4-BE49-F238E27FC236}">
                <a16:creationId xmlns:a16="http://schemas.microsoft.com/office/drawing/2014/main" id="{992E7899-FE60-4FDA-8608-58147D09186A}"/>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BAA32B5C-3285-477F-B755-A6F2F0F4D3A2}"/>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2884677495"/>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416E9-5919-4213-81D7-5E74B3B61EAA}"/>
              </a:ext>
            </a:extLst>
          </p:cNvPr>
          <p:cNvSpPr>
            <a:spLocks noGrp="1"/>
          </p:cNvSpPr>
          <p:nvPr>
            <p:ph type="dt" sz="half" idx="10"/>
          </p:nvPr>
        </p:nvSpPr>
        <p:spPr/>
        <p:txBody>
          <a:bodyPr/>
          <a:lstStyle/>
          <a:p>
            <a:fld id="{0BD55BA1-5616-41A0-A230-900CC53918C9}" type="datetime3">
              <a:rPr lang="en-US" smtClean="0"/>
              <a:t>1 October 2024</a:t>
            </a:fld>
            <a:endParaRPr lang="en-IN"/>
          </a:p>
        </p:txBody>
      </p:sp>
      <p:sp>
        <p:nvSpPr>
          <p:cNvPr id="3" name="Footer Placeholder 2">
            <a:extLst>
              <a:ext uri="{FF2B5EF4-FFF2-40B4-BE49-F238E27FC236}">
                <a16:creationId xmlns:a16="http://schemas.microsoft.com/office/drawing/2014/main" id="{6BDFF1B2-A745-40FB-B885-B3638A4F4178}"/>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0DC9AD96-7B7E-4E05-90E8-1F98943B0720}"/>
              </a:ext>
            </a:extLst>
          </p:cNvPr>
          <p:cNvSpPr>
            <a:spLocks noGrp="1"/>
          </p:cNvSpPr>
          <p:nvPr>
            <p:ph type="sldNum" sz="quarter" idx="12"/>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520912643"/>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3262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a:t>Video</a:t>
            </a:r>
          </a:p>
        </p:txBody>
      </p:sp>
      <p:sp>
        <p:nvSpPr>
          <p:cNvPr id="2" name="Date Placeholder 1">
            <a:extLst>
              <a:ext uri="{FF2B5EF4-FFF2-40B4-BE49-F238E27FC236}">
                <a16:creationId xmlns:a16="http://schemas.microsoft.com/office/drawing/2014/main" id="{711B3654-4C35-482F-B580-02C23F975B92}"/>
              </a:ext>
            </a:extLst>
          </p:cNvPr>
          <p:cNvSpPr>
            <a:spLocks noGrp="1"/>
          </p:cNvSpPr>
          <p:nvPr>
            <p:ph type="dt" sz="half" idx="11"/>
          </p:nvPr>
        </p:nvSpPr>
        <p:spPr/>
        <p:txBody>
          <a:bodyPr/>
          <a:lstStyle/>
          <a:p>
            <a:fld id="{ECB31890-3905-4699-8A54-4A643E2FBD12}" type="datetime3">
              <a:rPr lang="en-US" smtClean="0"/>
              <a:t>1 October 2024</a:t>
            </a:fld>
            <a:endParaRPr lang="en-IN"/>
          </a:p>
        </p:txBody>
      </p:sp>
      <p:sp>
        <p:nvSpPr>
          <p:cNvPr id="4" name="Footer Placeholder 3">
            <a:extLst>
              <a:ext uri="{FF2B5EF4-FFF2-40B4-BE49-F238E27FC236}">
                <a16:creationId xmlns:a16="http://schemas.microsoft.com/office/drawing/2014/main" id="{162EFEC5-10C4-4E79-B06E-F14B8F305F91}"/>
              </a:ext>
            </a:extLst>
          </p:cNvPr>
          <p:cNvSpPr>
            <a:spLocks noGrp="1"/>
          </p:cNvSpPr>
          <p:nvPr>
            <p:ph type="ftr" sz="quarter" idx="12"/>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CC05763-C066-4818-A1DF-64ED4D64BE2E}"/>
              </a:ext>
            </a:extLst>
          </p:cNvPr>
          <p:cNvSpPr>
            <a:spLocks noGrp="1"/>
          </p:cNvSpPr>
          <p:nvPr>
            <p:ph type="sldNum" sz="quarter" idx="13"/>
          </p:nvPr>
        </p:nvSpPr>
        <p:spPr/>
        <p:txBody>
          <a:body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1322332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29049-E3D5-4C0A-BB1F-72BEDB1FB5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4"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368" rtl="0" fontAlgn="base">
              <a:lnSpc>
                <a:spcPct val="100000"/>
              </a:lnSpc>
              <a:spcBef>
                <a:spcPct val="70000"/>
              </a:spcBef>
              <a:spcAft>
                <a:spcPct val="0"/>
              </a:spcAft>
              <a:buSzPct val="100000"/>
              <a:buNone/>
              <a:defRPr lang="en-US" sz="1198" kern="1200" noProof="0" dirty="0" smtClean="0">
                <a:solidFill>
                  <a:schemeClr val="bg1"/>
                </a:solidFill>
                <a:latin typeface="EYInterstate Light" panose="02000506000000020004" pitchFamily="2" charset="0"/>
                <a:ea typeface="+mn-ea"/>
                <a:cs typeface="Arial" pitchFamily="34" charset="0"/>
              </a:defRPr>
            </a:lvl1pPr>
            <a:lvl2pPr marL="0" indent="0" algn="l" defTabSz="994368"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037" indent="-176037" algn="l" defTabSz="994368"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368"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725" indent="-188725" algn="l" defTabSz="994368"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068832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501A2F11-32A0-4526-A5F7-F4382DA5B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0"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368" rtl="0" fontAlgn="base">
              <a:lnSpc>
                <a:spcPct val="100000"/>
              </a:lnSpc>
              <a:spcBef>
                <a:spcPct val="70000"/>
              </a:spcBef>
              <a:spcAft>
                <a:spcPct val="0"/>
              </a:spcAft>
              <a:buSzPct val="100000"/>
              <a:buNone/>
              <a:defRPr lang="en-US" sz="1198" kern="1200" noProof="0" dirty="0" smtClean="0">
                <a:solidFill>
                  <a:schemeClr val="bg1"/>
                </a:solidFill>
                <a:latin typeface="EYInterstate Light" panose="02000506000000020004" pitchFamily="2" charset="0"/>
                <a:ea typeface="+mn-ea"/>
                <a:cs typeface="Arial" pitchFamily="34" charset="0"/>
              </a:defRPr>
            </a:lvl1pPr>
            <a:lvl2pPr marL="0" indent="0" algn="l" defTabSz="994368"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037" indent="-176037" algn="l" defTabSz="994368"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368"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725" indent="-188725" algn="l" defTabSz="994368"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48030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0" y="0"/>
            <a:ext cx="12185658"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368" rtl="0" fontAlgn="base">
              <a:lnSpc>
                <a:spcPct val="100000"/>
              </a:lnSpc>
              <a:spcBef>
                <a:spcPct val="70000"/>
              </a:spcBef>
              <a:spcAft>
                <a:spcPct val="0"/>
              </a:spcAft>
              <a:buSzPct val="100000"/>
              <a:buNone/>
              <a:defRPr lang="en-US" sz="1198" kern="1200" noProof="0" dirty="0" smtClean="0">
                <a:solidFill>
                  <a:schemeClr val="bg1"/>
                </a:solidFill>
                <a:latin typeface="EYInterstate Light" panose="02000506000000020004" pitchFamily="2" charset="0"/>
                <a:ea typeface="+mn-ea"/>
                <a:cs typeface="Arial" pitchFamily="34" charset="0"/>
              </a:defRPr>
            </a:lvl1pPr>
            <a:lvl2pPr marL="0" indent="0" algn="l" defTabSz="994368"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037" indent="-176037" algn="l" defTabSz="994368"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368"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725" indent="-188725" algn="l" defTabSz="994368"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976602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6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F80F5-A277-EB07-D876-3B3D2CB291E9}"/>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3640BBE6-CBDE-CC5D-D3E6-C52F859CBD5F}"/>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64EE4482-17C5-4330-158E-C6BC7D03A390}"/>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FBFC1B-177E-4B62-0025-BB053F9BB3D0}"/>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5C298FA9-CD15-8380-45AE-08F3840CF087}"/>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E6FD4A-BFD4-CAA3-5986-5B0F149D4463}"/>
              </a:ext>
            </a:extLst>
          </p:cNvPr>
          <p:cNvSpPr txBox="1">
            <a:spLocks noGrp="1"/>
          </p:cNvSpPr>
          <p:nvPr>
            <p:ph type="dt" sz="half" idx="7"/>
          </p:nvPr>
        </p:nvSpPr>
        <p:spPr/>
        <p:txBody>
          <a:bodyPr/>
          <a:lstStyle>
            <a:lvl1pPr>
              <a:defRPr/>
            </a:lvl1pPr>
          </a:lstStyle>
          <a:p>
            <a:pPr lvl="0"/>
            <a:fld id="{E336A58D-0C64-43BB-BC30-C596984F0ECB}" type="datetime1">
              <a:rPr lang="en-US"/>
              <a:pPr lvl="0"/>
              <a:t>10/1/2024</a:t>
            </a:fld>
            <a:endParaRPr lang="en-US"/>
          </a:p>
        </p:txBody>
      </p:sp>
      <p:sp>
        <p:nvSpPr>
          <p:cNvPr id="8" name="Footer Placeholder 7">
            <a:extLst>
              <a:ext uri="{FF2B5EF4-FFF2-40B4-BE49-F238E27FC236}">
                <a16:creationId xmlns:a16="http://schemas.microsoft.com/office/drawing/2014/main" id="{E4D517E8-4953-FFF4-F619-073456438866}"/>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020E9C11-7C10-970A-583C-DC1B4F29926E}"/>
              </a:ext>
            </a:extLst>
          </p:cNvPr>
          <p:cNvSpPr txBox="1">
            <a:spLocks noGrp="1"/>
          </p:cNvSpPr>
          <p:nvPr>
            <p:ph type="sldNum" sz="quarter" idx="8"/>
          </p:nvPr>
        </p:nvSpPr>
        <p:spPr/>
        <p:txBody>
          <a:bodyPr/>
          <a:lstStyle>
            <a:lvl1pPr>
              <a:defRPr/>
            </a:lvl1pPr>
          </a:lstStyle>
          <a:p>
            <a:pPr lvl="0"/>
            <a:fld id="{2A80D326-E21B-4E6A-AA2A-32D5F5767303}" type="slidenum">
              <a:t>‹#›</a:t>
            </a:fld>
            <a:endParaRPr lang="en-US"/>
          </a:p>
        </p:txBody>
      </p:sp>
    </p:spTree>
    <p:extLst>
      <p:ext uri="{BB962C8B-B14F-4D97-AF65-F5344CB8AC3E}">
        <p14:creationId xmlns:p14="http://schemas.microsoft.com/office/powerpoint/2010/main" val="39395470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2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7"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1" name="Title 1"/>
          <p:cNvSpPr>
            <a:spLocks noGrp="1"/>
          </p:cNvSpPr>
          <p:nvPr>
            <p:ph type="ctrTitle"/>
          </p:nvPr>
        </p:nvSpPr>
        <p:spPr>
          <a:xfrm>
            <a:off x="775100" y="1954221"/>
            <a:ext cx="4326679" cy="979702"/>
          </a:xfrm>
        </p:spPr>
        <p:txBody>
          <a:bodyPr/>
          <a:lstStyle>
            <a:lvl1pPr>
              <a:defRPr sz="29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61"/>
            <a:ext cx="4326679" cy="1046323"/>
          </a:xfrm>
        </p:spPr>
        <p:txBody>
          <a:bodyPr/>
          <a:lstStyle>
            <a:lvl1pPr marL="0" indent="0" algn="l">
              <a:spcAft>
                <a:spcPts val="1198"/>
              </a:spcAft>
              <a:buNone/>
              <a:defRPr sz="1998">
                <a:solidFill>
                  <a:schemeClr val="bg1"/>
                </a:solidFill>
                <a:latin typeface="EYInterstate Regular" panose="02000503020000020004" pitchFamily="2" charset="0"/>
                <a:cs typeface="Arial" pitchFamily="34" charset="0"/>
              </a:defRPr>
            </a:lvl1pPr>
            <a:lvl2pPr marL="0" indent="0" algn="l">
              <a:buNone/>
              <a:defRPr sz="1598" b="1">
                <a:solidFill>
                  <a:srgbClr val="404040"/>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1"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5" y="5605203"/>
            <a:ext cx="1044529" cy="197581"/>
          </a:xfrm>
          <a:prstGeom prst="rect">
            <a:avLst/>
          </a:prstGeom>
          <a:noFill/>
        </p:spPr>
        <p:txBody>
          <a:bodyPr wrap="square" lIns="0" tIns="0" rIns="0" bIns="0" rtlCol="0" anchor="ctr" anchorCtr="0">
            <a:noAutofit/>
          </a:bodyPr>
          <a:lstStyle/>
          <a:p>
            <a:r>
              <a:rPr lang="en-GB" sz="1198">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1" y="6019189"/>
            <a:ext cx="3087667" cy="180000"/>
          </a:xfrm>
        </p:spPr>
        <p:txBody>
          <a:bodyPr/>
          <a:lstStyle>
            <a:lvl1pPr marL="0" indent="0">
              <a:buNone/>
              <a:defRPr sz="1198">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1" y="6216807"/>
            <a:ext cx="3087667" cy="180000"/>
          </a:xfrm>
        </p:spPr>
        <p:txBody>
          <a:bodyPr/>
          <a:lstStyle>
            <a:lvl1pPr marL="0" indent="0">
              <a:buNone/>
              <a:defRPr sz="1198">
                <a:solidFill>
                  <a:schemeClr val="bg1"/>
                </a:solidFill>
              </a:defRPr>
            </a:lvl1pPr>
          </a:lstStyle>
          <a:p>
            <a:pPr lvl="0"/>
            <a:r>
              <a:rPr lang="en-US"/>
              <a:t>Job Title</a:t>
            </a:r>
            <a:endParaRPr lang="en-GB"/>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endParaRPr lang="en-GB"/>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auto">
          <a:xfrm>
            <a:off x="10359392" y="4960938"/>
            <a:ext cx="1224912" cy="1435100"/>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Tree>
    <p:extLst>
      <p:ext uri="{BB962C8B-B14F-4D97-AF65-F5344CB8AC3E}">
        <p14:creationId xmlns:p14="http://schemas.microsoft.com/office/powerpoint/2010/main" val="2633595648"/>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5"/>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8">
                <a:solidFill>
                  <a:schemeClr val="bg1"/>
                </a:solidFill>
                <a:latin typeface="EYInterstate Light" panose="02000506000000020004" pitchFamily="2" charset="0"/>
                <a:cs typeface="Arial" pitchFamily="34" charset="0"/>
              </a:defRPr>
            </a:lvl1pPr>
            <a:lvl2pPr marL="0" indent="0" algn="l">
              <a:buNone/>
              <a:defRPr sz="1598">
                <a:solidFill>
                  <a:schemeClr val="tx1">
                    <a:lumMod val="75000"/>
                    <a:lumOff val="25000"/>
                  </a:schemeClr>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3"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8"/>
          </a:p>
        </p:txBody>
      </p:sp>
      <p:sp>
        <p:nvSpPr>
          <p:cNvPr id="4" name="Freeform: Shape 3">
            <a:extLst>
              <a:ext uri="{FF2B5EF4-FFF2-40B4-BE49-F238E27FC236}">
                <a16:creationId xmlns:a16="http://schemas.microsoft.com/office/drawing/2014/main" id="{15324C54-B75E-4AC0-90C2-FA558C7716F7}"/>
              </a:ext>
            </a:extLst>
          </p:cNvPr>
          <p:cNvSpPr/>
          <p:nvPr/>
        </p:nvSpPr>
        <p:spPr>
          <a:xfrm>
            <a:off x="489113" y="4021758"/>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8"/>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8"/>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8"/>
          </a:p>
        </p:txBody>
      </p:sp>
      <p:sp>
        <p:nvSpPr>
          <p:cNvPr id="6" name="Freeform: Shape 5">
            <a:extLst>
              <a:ext uri="{FF2B5EF4-FFF2-40B4-BE49-F238E27FC236}">
                <a16:creationId xmlns:a16="http://schemas.microsoft.com/office/drawing/2014/main" id="{D65680A1-86D1-44C2-AA38-0DF5735F1F26}"/>
              </a:ext>
            </a:extLst>
          </p:cNvPr>
          <p:cNvSpPr/>
          <p:nvPr/>
        </p:nvSpPr>
        <p:spPr>
          <a:xfrm>
            <a:off x="1059360" y="4021758"/>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8"/>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auto">
          <a:xfrm>
            <a:off x="10359392" y="4960938"/>
            <a:ext cx="1224912" cy="1435100"/>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Tree>
    <p:extLst>
      <p:ext uri="{BB962C8B-B14F-4D97-AF65-F5344CB8AC3E}">
        <p14:creationId xmlns:p14="http://schemas.microsoft.com/office/powerpoint/2010/main" val="1781843931"/>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4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3"/>
            <a:ext cx="4954924" cy="4267457"/>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9" y="3813288"/>
            <a:ext cx="3087667" cy="180000"/>
          </a:xfrm>
        </p:spPr>
        <p:txBody>
          <a:bodyPr/>
          <a:lstStyle>
            <a:lvl1pPr marL="0" indent="0">
              <a:buNone/>
              <a:defRPr sz="1198">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9" y="4055931"/>
            <a:ext cx="3087667" cy="180000"/>
          </a:xfrm>
        </p:spPr>
        <p:txBody>
          <a:bodyPr/>
          <a:lstStyle>
            <a:lvl1pPr marL="0" indent="0">
              <a:buNone/>
              <a:defRPr sz="1198">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1" y="3578084"/>
            <a:ext cx="778554" cy="778959"/>
          </a:xfrm>
          <a:prstGeom prst="ellipse">
            <a:avLst/>
          </a:prstGeom>
        </p:spPr>
        <p:txBody>
          <a:bodyPr anchor="ctr"/>
          <a:lstStyle>
            <a:lvl1pPr marL="0" indent="0" algn="ctr">
              <a:buNone/>
              <a:defRPr sz="900">
                <a:solidFill>
                  <a:schemeClr val="bg1"/>
                </a:solidFill>
              </a:defRPr>
            </a:lvl1pPr>
          </a:lstStyle>
          <a:p>
            <a:endParaRPr lang="en-GB"/>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3"/>
            <a:ext cx="5462580" cy="373807"/>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8"/>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p:txBody>
          <a:bodyPr/>
          <a:lstStyle/>
          <a:p>
            <a:fld id="{86AD1DFC-053D-4B86-B715-9C611EC38679}" type="datetime3">
              <a:rPr lang="en-US" smtClean="0"/>
              <a:t>1 October 2024</a:t>
            </a:fld>
            <a:endParaRPr lang="en-IN"/>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p>
            <a:r>
              <a:rPr lang="en-IN"/>
              <a:t>Presentation title</a:t>
            </a:r>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9582036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2" y="294200"/>
            <a:ext cx="10972800" cy="590400"/>
          </a:xfrm>
        </p:spPr>
        <p:txBody>
          <a:bodyPr/>
          <a:lstStyle>
            <a:lvl1pPr>
              <a:defRPr sz="2398">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2"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p:txBody>
          <a:bodyPr/>
          <a:lstStyle/>
          <a:p>
            <a:fld id="{16D63E5D-D4D4-47A0-B3D2-9C348E301267}" type="datetime3">
              <a:rPr lang="en-US" smtClean="0"/>
              <a:t>1 October 2024</a:t>
            </a:fld>
            <a:endParaRPr lang="en-IN"/>
          </a:p>
        </p:txBody>
      </p:sp>
      <p:sp>
        <p:nvSpPr>
          <p:cNvPr id="4" name="Footer Placeholder 3">
            <a:extLst>
              <a:ext uri="{FF2B5EF4-FFF2-40B4-BE49-F238E27FC236}">
                <a16:creationId xmlns:a16="http://schemas.microsoft.com/office/drawing/2014/main" id="{714482B3-B946-42D6-98EA-72EE48EEB847}"/>
              </a:ext>
            </a:extLst>
          </p:cNvPr>
          <p:cNvSpPr>
            <a:spLocks noGrp="1"/>
          </p:cNvSpPr>
          <p:nvPr>
            <p:ph type="ftr" sz="quarter" idx="11"/>
          </p:nvPr>
        </p:nvSpPr>
        <p:spPr/>
        <p:txBody>
          <a:bodyPr/>
          <a:lstStyle/>
          <a:p>
            <a:r>
              <a:rPr lang="en-IN"/>
              <a:t>Presentation title</a:t>
            </a:r>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0673149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3" y="1"/>
            <a:ext cx="3997149" cy="6156104"/>
          </a:xfrm>
        </p:spPr>
        <p:txBody>
          <a:bodyPr/>
          <a:lstStyle/>
          <a:p>
            <a:endParaRPr lang="en-IN"/>
          </a:p>
        </p:txBody>
      </p:sp>
      <p:sp>
        <p:nvSpPr>
          <p:cNvPr id="2" name="Title 1"/>
          <p:cNvSpPr>
            <a:spLocks noGrp="1"/>
          </p:cNvSpPr>
          <p:nvPr>
            <p:ph type="title"/>
          </p:nvPr>
        </p:nvSpPr>
        <p:spPr>
          <a:xfrm>
            <a:off x="609601" y="294200"/>
            <a:ext cx="7440547" cy="590400"/>
          </a:xfrm>
        </p:spPr>
        <p:txBody>
          <a:bodyPr/>
          <a:lstStyle>
            <a:lvl1pPr>
              <a:defRPr sz="23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2" y="2311401"/>
            <a:ext cx="3578253" cy="3844704"/>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1" y="2311404"/>
            <a:ext cx="3578253" cy="1254759"/>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1" y="4236721"/>
            <a:ext cx="3578253" cy="1944160"/>
          </a:xfrm>
        </p:spPr>
        <p:txBody>
          <a:bodyPr numCol="1"/>
          <a:lstStyle>
            <a:lvl1pPr marL="0" indent="0">
              <a:buNone/>
              <a:defRPr sz="1798">
                <a:solidFill>
                  <a:schemeClr val="bg1"/>
                </a:solidFill>
                <a:latin typeface="Georgia" panose="02040502050405020303" pitchFamily="18" charset="0"/>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2"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p:txBody>
          <a:bodyPr/>
          <a:lstStyle/>
          <a:p>
            <a:fld id="{0E49E8CE-5235-4494-B0FD-9ECC8206E96E}" type="datetime3">
              <a:rPr lang="en-US" smtClean="0"/>
              <a:t>1 October 2024</a:t>
            </a:fld>
            <a:endParaRPr lang="en-IN"/>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p:txBody>
          <a:bodyPr/>
          <a:lstStyle/>
          <a:p>
            <a:r>
              <a:rPr lang="en-IN"/>
              <a:t>Presentation title</a:t>
            </a:r>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9976239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1" y="2"/>
            <a:ext cx="2383219" cy="6857999"/>
          </a:xfrm>
        </p:spPr>
        <p:txBody>
          <a:bodyPr/>
          <a:lstStyle/>
          <a:p>
            <a:endParaRPr lang="en-IN"/>
          </a:p>
        </p:txBody>
      </p:sp>
      <p:sp>
        <p:nvSpPr>
          <p:cNvPr id="2" name="Title 1"/>
          <p:cNvSpPr>
            <a:spLocks noGrp="1"/>
          </p:cNvSpPr>
          <p:nvPr>
            <p:ph type="title"/>
          </p:nvPr>
        </p:nvSpPr>
        <p:spPr>
          <a:xfrm>
            <a:off x="2693891" y="294200"/>
            <a:ext cx="8887371" cy="590400"/>
          </a:xfrm>
        </p:spPr>
        <p:txBody>
          <a:bodyPr/>
          <a:lstStyle>
            <a:lvl1pPr>
              <a:defRPr sz="23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2" y="1137924"/>
            <a:ext cx="2767159" cy="2796151"/>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p:txBody>
          <a:bodyPr/>
          <a:lstStyle/>
          <a:p>
            <a:fld id="{CFB1ADCF-7548-48F2-B4E3-18B2C0EE8460}" type="datetime3">
              <a:rPr lang="en-US" smtClean="0"/>
              <a:t>1 October 2024</a:t>
            </a:fld>
            <a:endParaRPr lang="en-IN"/>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p:txBody>
          <a:bodyPr/>
          <a:lstStyle/>
          <a:p>
            <a:r>
              <a:rPr lang="en-IN"/>
              <a:t>Presentation title</a:t>
            </a:r>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01747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88">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4" y="2526765"/>
            <a:ext cx="5289245" cy="1800000"/>
          </a:xfrm>
        </p:spPr>
        <p:txBody>
          <a:bodyPr lIns="90000" tIns="46800" rIns="90000" bIns="46800"/>
          <a:lstStyle>
            <a:lvl1pPr marL="0" indent="0">
              <a:buNone/>
              <a:defRPr lang="en-US" sz="2798" dirty="0" smtClean="0">
                <a:latin typeface="Georgia" panose="02040502050405020303" pitchFamily="18" charset="0"/>
              </a:defRPr>
            </a:lvl1pPr>
          </a:lstStyle>
          <a:p>
            <a:pPr marL="356260" lvl="0" indent="-356260">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4" y="4632765"/>
            <a:ext cx="5289245" cy="316838"/>
          </a:xfrm>
        </p:spPr>
        <p:txBody>
          <a:bodyPr lIns="90000" tIns="46800" rIns="90000" bIns="46800"/>
          <a:lstStyle>
            <a:lvl1pPr marL="0" indent="0" algn="l" defTabSz="913486" rtl="0" eaLnBrk="1" latinLnBrk="0" hangingPunct="1">
              <a:spcBef>
                <a:spcPts val="0"/>
              </a:spcBef>
              <a:spcAft>
                <a:spcPts val="600"/>
              </a:spcAft>
              <a:buClr>
                <a:schemeClr val="tx2"/>
              </a:buClr>
              <a:buSzPct val="70000"/>
              <a:buFont typeface="Arial" pitchFamily="34" charset="0"/>
              <a:buNone/>
              <a:defRPr lang="en-US" sz="1598" kern="1200" dirty="0" smtClean="0">
                <a:solidFill>
                  <a:srgbClr val="2E2E38"/>
                </a:solidFill>
                <a:latin typeface="+mn-lt"/>
                <a:ea typeface="+mn-ea"/>
                <a:cs typeface="+mn-cs"/>
              </a:defRPr>
            </a:lvl1pPr>
            <a:lvl2pPr marL="356260" indent="0">
              <a:buNone/>
              <a:defRPr lang="en-US" sz="1998" smtClean="0">
                <a:latin typeface="+mn-lt"/>
              </a:defRPr>
            </a:lvl2pPr>
            <a:lvl3pPr>
              <a:defRPr lang="en-US" sz="1798" smtClean="0">
                <a:latin typeface="+mn-lt"/>
              </a:defRPr>
            </a:lvl3pPr>
            <a:lvl4pPr>
              <a:defRPr lang="en-US" sz="1598" smtClean="0">
                <a:latin typeface="+mn-lt"/>
              </a:defRPr>
            </a:lvl4pPr>
            <a:lvl5pPr>
              <a:defRPr lang="en-IN" sz="1598">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4" y="4971442"/>
            <a:ext cx="5289245" cy="316838"/>
          </a:xfrm>
        </p:spPr>
        <p:txBody>
          <a:bodyPr lIns="90000" tIns="46800" rIns="90000" bIns="46800"/>
          <a:lstStyle>
            <a:lvl1pPr marL="0" indent="0" algn="l" defTabSz="913486" rtl="0" eaLnBrk="1" latinLnBrk="0" hangingPunct="1">
              <a:spcBef>
                <a:spcPts val="0"/>
              </a:spcBef>
              <a:spcAft>
                <a:spcPts val="600"/>
              </a:spcAft>
              <a:buClr>
                <a:schemeClr val="tx2"/>
              </a:buClr>
              <a:buSzPct val="70000"/>
              <a:buFont typeface="Arial" pitchFamily="34" charset="0"/>
              <a:buNone/>
              <a:defRPr lang="en-US" sz="1598" kern="1200" dirty="0" smtClean="0">
                <a:solidFill>
                  <a:srgbClr val="2E2E38"/>
                </a:solidFill>
                <a:latin typeface="+mn-lt"/>
                <a:ea typeface="+mn-ea"/>
                <a:cs typeface="+mn-cs"/>
              </a:defRPr>
            </a:lvl1pPr>
            <a:lvl2pPr marL="356260" indent="0">
              <a:buNone/>
              <a:defRPr lang="en-US" sz="1998" smtClean="0">
                <a:latin typeface="+mn-lt"/>
              </a:defRPr>
            </a:lvl2pPr>
            <a:lvl3pPr>
              <a:defRPr lang="en-US" sz="1798" smtClean="0">
                <a:latin typeface="+mn-lt"/>
              </a:defRPr>
            </a:lvl3pPr>
            <a:lvl4pPr>
              <a:defRPr lang="en-US" sz="1598" smtClean="0">
                <a:latin typeface="+mn-lt"/>
              </a:defRPr>
            </a:lvl4pPr>
            <a:lvl5pPr>
              <a:defRPr lang="en-IN" sz="1598">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11472155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8" dirty="0" smtClean="0">
                <a:latin typeface="Georgia" panose="02040502050405020303" pitchFamily="18" charset="0"/>
              </a:defRPr>
            </a:lvl1pPr>
          </a:lstStyle>
          <a:p>
            <a:pPr marL="356260" lvl="0" indent="-356260"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8" dirty="0" smtClean="0">
                <a:solidFill>
                  <a:srgbClr val="2E2E38"/>
                </a:solidFill>
                <a:latin typeface="+mn-lt"/>
              </a:defRPr>
            </a:lvl1pPr>
          </a:lstStyle>
          <a:p>
            <a:pPr marL="356260" lvl="0" indent="-356260" algn="ctr">
              <a:spcBef>
                <a:spcPts val="0"/>
              </a:spcBef>
              <a:spcAft>
                <a:spcPts val="6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8" dirty="0" smtClean="0">
                <a:solidFill>
                  <a:srgbClr val="2E2E38"/>
                </a:solidFill>
                <a:latin typeface="+mn-lt"/>
              </a:defRPr>
            </a:lvl1pPr>
          </a:lstStyle>
          <a:p>
            <a:pPr marL="356260" lvl="0" indent="-356260" algn="ctr">
              <a:spcBef>
                <a:spcPts val="0"/>
              </a:spcBef>
              <a:spcAft>
                <a:spcPts val="6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90"/>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88">
                <a:solidFill>
                  <a:schemeClr val="tx2"/>
                </a:solidFill>
                <a:latin typeface="Georgia" panose="02040502050405020303" pitchFamily="18" charset="0"/>
              </a:rPr>
              <a:t>“ </a:t>
            </a:r>
          </a:p>
        </p:txBody>
      </p:sp>
    </p:spTree>
    <p:extLst>
      <p:ext uri="{BB962C8B-B14F-4D97-AF65-F5344CB8AC3E}">
        <p14:creationId xmlns:p14="http://schemas.microsoft.com/office/powerpoint/2010/main" val="13818650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0047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p:txBody>
          <a:bodyPr/>
          <a:lstStyle/>
          <a:p>
            <a:fld id="{8F6D9080-1DFC-4303-893C-6B8A3FEC05E8}" type="datetime3">
              <a:rPr lang="en-US" smtClean="0"/>
              <a:t>1 October 2024</a:t>
            </a:fld>
            <a:endParaRPr lang="en-IN"/>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p:txBody>
          <a:bodyPr/>
          <a:lstStyle/>
          <a:p>
            <a:r>
              <a:rPr lang="en-IN"/>
              <a:t>Presentation title</a:t>
            </a:r>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5885990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8C93-ECB0-0080-3718-DD6CE546A656}"/>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69361D9D-616C-3C55-A46E-3623B1E757DA}"/>
              </a:ext>
            </a:extLst>
          </p:cNvPr>
          <p:cNvSpPr txBox="1">
            <a:spLocks noGrp="1"/>
          </p:cNvSpPr>
          <p:nvPr>
            <p:ph type="dt" sz="half" idx="7"/>
          </p:nvPr>
        </p:nvSpPr>
        <p:spPr/>
        <p:txBody>
          <a:bodyPr/>
          <a:lstStyle>
            <a:lvl1pPr>
              <a:defRPr/>
            </a:lvl1pPr>
          </a:lstStyle>
          <a:p>
            <a:pPr lvl="0"/>
            <a:fld id="{42838C65-9D6E-4D33-ADEC-4AAEE9914403}" type="datetime1">
              <a:rPr lang="en-US"/>
              <a:pPr lvl="0"/>
              <a:t>10/1/2024</a:t>
            </a:fld>
            <a:endParaRPr lang="en-US"/>
          </a:p>
        </p:txBody>
      </p:sp>
      <p:sp>
        <p:nvSpPr>
          <p:cNvPr id="4" name="Footer Placeholder 3">
            <a:extLst>
              <a:ext uri="{FF2B5EF4-FFF2-40B4-BE49-F238E27FC236}">
                <a16:creationId xmlns:a16="http://schemas.microsoft.com/office/drawing/2014/main" id="{BE7ED202-D7B3-65E1-5BF0-8C9311AE0F13}"/>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20FB886D-795F-C474-6786-E0D6393C783A}"/>
              </a:ext>
            </a:extLst>
          </p:cNvPr>
          <p:cNvSpPr txBox="1">
            <a:spLocks noGrp="1"/>
          </p:cNvSpPr>
          <p:nvPr>
            <p:ph type="sldNum" sz="quarter" idx="8"/>
          </p:nvPr>
        </p:nvSpPr>
        <p:spPr/>
        <p:txBody>
          <a:bodyPr/>
          <a:lstStyle>
            <a:lvl1pPr>
              <a:defRPr/>
            </a:lvl1pPr>
          </a:lstStyle>
          <a:p>
            <a:pPr lvl="0"/>
            <a:fld id="{A940F94C-3BFB-4E7D-BB21-AF3C52BF1236}" type="slidenum">
              <a:t>‹#›</a:t>
            </a:fld>
            <a:endParaRPr lang="en-US"/>
          </a:p>
        </p:txBody>
      </p:sp>
    </p:spTree>
    <p:extLst>
      <p:ext uri="{BB962C8B-B14F-4D97-AF65-F5344CB8AC3E}">
        <p14:creationId xmlns:p14="http://schemas.microsoft.com/office/powerpoint/2010/main" val="5808942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p:txBody>
          <a:bodyPr/>
          <a:lstStyle/>
          <a:p>
            <a:fld id="{2A7C88E1-FE33-48AD-9218-9258D62CDCC4}" type="datetime3">
              <a:rPr lang="en-US" smtClean="0"/>
              <a:t>1 October 2024</a:t>
            </a:fld>
            <a:endParaRPr lang="en-IN"/>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p>
            <a:r>
              <a:rPr lang="en-IN"/>
              <a:t>Presentation title</a:t>
            </a:r>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3642832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p:txBody>
          <a:bodyPr/>
          <a:lstStyle/>
          <a:p>
            <a:fld id="{22FE8F4A-3FA1-4A64-AE77-2254BB85F3D2}" type="datetime3">
              <a:rPr lang="en-US" smtClean="0"/>
              <a:t>1 October 2024</a:t>
            </a:fld>
            <a:endParaRPr lang="en-IN"/>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p:txBody>
          <a:bodyPr/>
          <a:lstStyle/>
          <a:p>
            <a:r>
              <a:rPr lang="en-IN"/>
              <a:t>Presentation title</a:t>
            </a:r>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7542110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94200"/>
            <a:ext cx="10972800" cy="590400"/>
          </a:xfrm>
        </p:spPr>
        <p:txBody>
          <a:bodyPr/>
          <a:lstStyle>
            <a:lvl1pPr>
              <a:defRPr sz="2398">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p:txBody>
          <a:bodyPr/>
          <a:lstStyle/>
          <a:p>
            <a:fld id="{C3A9E02A-78D6-48B7-A389-464ED573BA5D}" type="datetime3">
              <a:rPr lang="en-US" smtClean="0"/>
              <a:t>1 October 2024</a:t>
            </a:fld>
            <a:endParaRPr lang="en-IN"/>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p:txBody>
          <a:bodyPr/>
          <a:lstStyle/>
          <a:p>
            <a:r>
              <a:rPr lang="en-IN"/>
              <a:t>Presentation title</a:t>
            </a:r>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393129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3"/>
            <a:ext cx="5390400" cy="4256075"/>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6405" y="1869443"/>
            <a:ext cx="5390400" cy="4256075"/>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609602" y="294200"/>
            <a:ext cx="10972800" cy="590880"/>
          </a:xfrm>
        </p:spPr>
        <p:txBody>
          <a:bodyPr/>
          <a:lstStyle>
            <a:lvl1pPr>
              <a:defRPr>
                <a:solidFill>
                  <a:schemeClr val="bg1"/>
                </a:solidFill>
              </a:defRPr>
            </a:lvl1pPr>
          </a:lstStyle>
          <a:p>
            <a:r>
              <a:rPr lang="en-US"/>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p:txBody>
          <a:bodyPr/>
          <a:lstStyle/>
          <a:p>
            <a:fld id="{029E1942-EB53-47E3-BCA7-F99D05C795EC}" type="datetime3">
              <a:rPr lang="en-US" smtClean="0"/>
              <a:t>1 October 2024</a:t>
            </a:fld>
            <a:endParaRPr lang="en-IN"/>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p:txBody>
          <a:bodyPr/>
          <a:lstStyle/>
          <a:p>
            <a:r>
              <a:rPr lang="en-IN"/>
              <a:t>Presentation title</a:t>
            </a:r>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0063569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4" y="2578743"/>
            <a:ext cx="4535597" cy="1055708"/>
          </a:xfrm>
        </p:spPr>
        <p:txBody>
          <a:bodyPr/>
          <a:lstStyle>
            <a:lvl1pPr marL="0" indent="0">
              <a:buNone/>
              <a:defRPr sz="2998"/>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4" y="3840384"/>
            <a:ext cx="4535597" cy="1055708"/>
          </a:xfrm>
        </p:spPr>
        <p:txBody>
          <a:bodyPr/>
          <a:lstStyle>
            <a:lvl1pPr marL="0" indent="0">
              <a:buNone/>
              <a:defRPr sz="1598"/>
            </a:lvl1pPr>
          </a:lstStyle>
          <a:p>
            <a:pPr lvl="0"/>
            <a:r>
              <a:rPr lang="en-IN"/>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p:txBody>
          <a:bodyPr/>
          <a:lstStyle/>
          <a:p>
            <a:fld id="{1057AB47-DE48-402E-B5B7-CB9A0D0B7D44}" type="datetime3">
              <a:rPr lang="en-US" smtClean="0"/>
              <a:t>1 October 2024</a:t>
            </a:fld>
            <a:endParaRPr lang="en-IN"/>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p>
            <a:r>
              <a:rPr lang="en-IN"/>
              <a:t>Presentation title</a:t>
            </a:r>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9265678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6"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260" marR="0" lvl="0" indent="-356260" defTabSz="1006879"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p:txBody>
          <a:bodyPr/>
          <a:lstStyle/>
          <a:p>
            <a:fld id="{6A95EDC0-9791-477B-BA1D-1692FE9BFBAA}" type="datetime3">
              <a:rPr lang="en-US" smtClean="0"/>
              <a:t>1 October 2024</a:t>
            </a:fld>
            <a:endParaRPr lang="en-IN"/>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p:txBody>
          <a:bodyPr/>
          <a:lstStyle/>
          <a:p>
            <a:r>
              <a:rPr lang="en-IN"/>
              <a:t>Presentation title</a:t>
            </a:r>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5502796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p:txBody>
          <a:bodyPr/>
          <a:lstStyle/>
          <a:p>
            <a:fld id="{51FBADE3-2F67-4EB8-B1F9-B00F8B809757}" type="datetime3">
              <a:rPr lang="en-US" smtClean="0"/>
              <a:t>1 October 2024</a:t>
            </a:fld>
            <a:endParaRPr lang="en-IN"/>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p>
            <a:r>
              <a:rPr lang="en-IN"/>
              <a:t>Presentation title</a:t>
            </a:r>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792717976"/>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_Standard slide_no bulle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E39477-6F75-5D46-9AA4-1C8C02BBF29A}"/>
              </a:ext>
            </a:extLst>
          </p:cNvPr>
          <p:cNvSpPr/>
          <p:nvPr userDrawn="1"/>
        </p:nvSpPr>
        <p:spPr>
          <a:xfrm>
            <a:off x="3158836" y="855412"/>
            <a:ext cx="8809826" cy="1874520"/>
          </a:xfrm>
          <a:prstGeom prst="rect">
            <a:avLst/>
          </a:prstGeom>
          <a:solidFill>
            <a:srgbClr val="29293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4" name="Rectangle 3">
            <a:extLst>
              <a:ext uri="{FF2B5EF4-FFF2-40B4-BE49-F238E27FC236}">
                <a16:creationId xmlns:a16="http://schemas.microsoft.com/office/drawing/2014/main" id="{EB58C1E6-8793-E44F-BC02-926E3CD2F292}"/>
              </a:ext>
            </a:extLst>
          </p:cNvPr>
          <p:cNvSpPr/>
          <p:nvPr userDrawn="1"/>
        </p:nvSpPr>
        <p:spPr>
          <a:xfrm>
            <a:off x="3158836" y="2821754"/>
            <a:ext cx="8809826" cy="1874520"/>
          </a:xfrm>
          <a:prstGeom prst="rect">
            <a:avLst/>
          </a:prstGeom>
          <a:solidFill>
            <a:srgbClr val="29293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
        <p:nvSpPr>
          <p:cNvPr id="5" name="Rectangle 4">
            <a:extLst>
              <a:ext uri="{FF2B5EF4-FFF2-40B4-BE49-F238E27FC236}">
                <a16:creationId xmlns:a16="http://schemas.microsoft.com/office/drawing/2014/main" id="{6C17CFE5-18F9-BF43-9E1C-CC12BC0A7B98}"/>
              </a:ext>
            </a:extLst>
          </p:cNvPr>
          <p:cNvSpPr/>
          <p:nvPr userDrawn="1"/>
        </p:nvSpPr>
        <p:spPr>
          <a:xfrm>
            <a:off x="3158836" y="4788095"/>
            <a:ext cx="8809826" cy="1874520"/>
          </a:xfrm>
          <a:prstGeom prst="rect">
            <a:avLst/>
          </a:prstGeom>
          <a:solidFill>
            <a:srgbClr val="29293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a:solidFill>
                <a:schemeClr val="tx1"/>
              </a:solidFill>
            </a:endParaRPr>
          </a:p>
        </p:txBody>
      </p:sp>
    </p:spTree>
    <p:extLst>
      <p:ext uri="{BB962C8B-B14F-4D97-AF65-F5344CB8AC3E}">
        <p14:creationId xmlns:p14="http://schemas.microsoft.com/office/powerpoint/2010/main" val="9964801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Executive Summary">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C1D8A94-7EC7-49DD-8945-CD80D42BE89C}"/>
              </a:ext>
            </a:extLst>
          </p:cNvPr>
          <p:cNvGraphicFramePr>
            <a:graphicFrameLocks noChangeAspect="1"/>
          </p:cNvGraphicFramePr>
          <p:nvPr userDrawn="1">
            <p:custDataLst>
              <p:tags r:id="rId1"/>
            </p:custDataLst>
            <p:extLst>
              <p:ext uri="{D42A27DB-BD31-4B8C-83A1-F6EECF244321}">
                <p14:modId xmlns:p14="http://schemas.microsoft.com/office/powerpoint/2010/main" val="2421237986"/>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9" name="Object 8" hidden="1">
                        <a:extLst>
                          <a:ext uri="{FF2B5EF4-FFF2-40B4-BE49-F238E27FC236}">
                            <a16:creationId xmlns:a16="http://schemas.microsoft.com/office/drawing/2014/main" id="{8C1D8A94-7EC7-49DD-8945-CD80D42BE89C}"/>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EB04278-ACA7-415A-986B-73251AA3AA2B}"/>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198" b="0" i="0" baseline="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609283" y="427552"/>
            <a:ext cx="10973118" cy="665959"/>
          </a:xfrm>
        </p:spPr>
        <p:txBody>
          <a:bodyPr anchor="t" anchorCtr="0"/>
          <a:lstStyle>
            <a:lvl1pPr>
              <a:defRPr sz="2398">
                <a:solidFill>
                  <a:schemeClr val="bg1"/>
                </a:solidFill>
              </a:defRPr>
            </a:lvl1pPr>
          </a:lstStyle>
          <a:p>
            <a:r>
              <a:rPr lang="en-US"/>
              <a:t>Click to edit Master title style</a:t>
            </a:r>
            <a:endParaRPr lang="en-GB"/>
          </a:p>
        </p:txBody>
      </p:sp>
      <p:sp>
        <p:nvSpPr>
          <p:cNvPr id="8" name="Text Placeholder 2">
            <a:extLst>
              <a:ext uri="{FF2B5EF4-FFF2-40B4-BE49-F238E27FC236}">
                <a16:creationId xmlns:a16="http://schemas.microsoft.com/office/drawing/2014/main" id="{2E60CAC9-F3BC-44FD-AF5B-0985D710542E}"/>
              </a:ext>
            </a:extLst>
          </p:cNvPr>
          <p:cNvSpPr>
            <a:spLocks noGrp="1"/>
          </p:cNvSpPr>
          <p:nvPr>
            <p:ph idx="1"/>
          </p:nvPr>
        </p:nvSpPr>
        <p:spPr>
          <a:xfrm>
            <a:off x="609602" y="1253766"/>
            <a:ext cx="10972800" cy="4832075"/>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74" name="Straight Connector 173">
            <a:extLst>
              <a:ext uri="{FF2B5EF4-FFF2-40B4-BE49-F238E27FC236}">
                <a16:creationId xmlns:a16="http://schemas.microsoft.com/office/drawing/2014/main" id="{39710BAE-5ABC-441E-89BF-81451A8A70AA}"/>
              </a:ext>
            </a:extLst>
          </p:cNvPr>
          <p:cNvCxnSpPr/>
          <p:nvPr userDrawn="1"/>
        </p:nvCxnSpPr>
        <p:spPr>
          <a:xfrm>
            <a:off x="853630" y="6437716"/>
            <a:ext cx="0" cy="247056"/>
          </a:xfrm>
          <a:prstGeom prst="line">
            <a:avLst/>
          </a:prstGeom>
          <a:ln w="1270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6" name="Slide Number Placeholder 5">
            <a:extLst>
              <a:ext uri="{FF2B5EF4-FFF2-40B4-BE49-F238E27FC236}">
                <a16:creationId xmlns:a16="http://schemas.microsoft.com/office/drawing/2014/main" id="{163552F0-41F1-43AB-8ED7-966E1633524C}"/>
              </a:ext>
            </a:extLst>
          </p:cNvPr>
          <p:cNvSpPr txBox="1">
            <a:spLocks/>
          </p:cNvSpPr>
          <p:nvPr userDrawn="1"/>
        </p:nvSpPr>
        <p:spPr>
          <a:xfrm>
            <a:off x="609282" y="6476873"/>
            <a:ext cx="240857" cy="180000"/>
          </a:xfrm>
          <a:prstGeom prst="rect">
            <a:avLst/>
          </a:prstGeom>
        </p:spPr>
        <p:txBody>
          <a:bodyPr vert="horz" lIns="0" tIns="0" rIns="0" bIns="0" rtlCol="0" anchor="ctr"/>
          <a:lstStyle>
            <a:defPPr>
              <a:defRPr lang="en-US"/>
            </a:defPPr>
            <a:lvl1pPr marL="0" algn="l" defTabSz="914400" rtl="0" eaLnBrk="1" latinLnBrk="0" hangingPunct="1">
              <a:defRPr lang="en-IN" sz="800" kern="1200" smtClean="0">
                <a:solidFill>
                  <a:schemeClr val="bg1"/>
                </a:solidFill>
                <a:latin typeface="EYInterstate Regular" panose="0200050302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IN" sz="800" smtClean="0"/>
              <a:pPr/>
              <a:t>‹#›</a:t>
            </a:fld>
            <a:endParaRPr lang="en-IN" sz="800"/>
          </a:p>
        </p:txBody>
      </p:sp>
      <p:sp>
        <p:nvSpPr>
          <p:cNvPr id="5" name="Line 10">
            <a:extLst>
              <a:ext uri="{FF2B5EF4-FFF2-40B4-BE49-F238E27FC236}">
                <a16:creationId xmlns:a16="http://schemas.microsoft.com/office/drawing/2014/main" id="{9F13333F-9C49-4E82-9F11-FAD858B686D3}"/>
              </a:ext>
            </a:extLst>
          </p:cNvPr>
          <p:cNvSpPr>
            <a:spLocks noChangeShapeType="1"/>
          </p:cNvSpPr>
          <p:nvPr userDrawn="1"/>
        </p:nvSpPr>
        <p:spPr bwMode="auto">
          <a:xfrm>
            <a:off x="609601" y="1110949"/>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a:solidFill>
                <a:schemeClr val="bg1"/>
              </a:solidFill>
            </a:endParaRPr>
          </a:p>
        </p:txBody>
      </p:sp>
    </p:spTree>
    <p:extLst>
      <p:ext uri="{BB962C8B-B14F-4D97-AF65-F5344CB8AC3E}">
        <p14:creationId xmlns:p14="http://schemas.microsoft.com/office/powerpoint/2010/main" val="28589591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4_Cover alterna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3D61B13-88A8-4349-80F1-B21787F607F9}"/>
              </a:ext>
            </a:extLst>
          </p:cNvPr>
          <p:cNvGraphicFramePr>
            <a:graphicFrameLocks noChangeAspect="1"/>
          </p:cNvGraphicFramePr>
          <p:nvPr userDrawn="1">
            <p:custDataLst>
              <p:tags r:id="rId1"/>
            </p:custDataLst>
            <p:extLst>
              <p:ext uri="{D42A27DB-BD31-4B8C-83A1-F6EECF244321}">
                <p14:modId xmlns:p14="http://schemas.microsoft.com/office/powerpoint/2010/main" val="1569818193"/>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Object 2" hidden="1">
                        <a:extLst>
                          <a:ext uri="{FF2B5EF4-FFF2-40B4-BE49-F238E27FC236}">
                            <a16:creationId xmlns:a16="http://schemas.microsoft.com/office/drawing/2014/main" id="{63D61B13-88A8-4349-80F1-B21787F607F9}"/>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6F4DC13-DD3C-44FB-95B6-04C9CA1BEC03}"/>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999"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pic>
        <p:nvPicPr>
          <p:cNvPr id="9" name="Picture 8">
            <a:extLst>
              <a:ext uri="{FF2B5EF4-FFF2-40B4-BE49-F238E27FC236}">
                <a16:creationId xmlns:a16="http://schemas.microsoft.com/office/drawing/2014/main" id="{4BBA6E9F-6424-423C-938F-9AB4B8E8D0F0}"/>
              </a:ext>
            </a:extLst>
          </p:cNvPr>
          <p:cNvPicPr>
            <a:picLocks/>
          </p:cNvPicPr>
          <p:nvPr userDrawn="1"/>
        </p:nvPicPr>
        <p:blipFill rotWithShape="1">
          <a:blip r:embed="rId6">
            <a:extLst>
              <a:ext uri="{28A0092B-C50C-407E-A947-70E740481C1C}">
                <a14:useLocalDpi xmlns:a14="http://schemas.microsoft.com/office/drawing/2010/main" val="0"/>
              </a:ext>
            </a:extLst>
          </a:blip>
          <a:srcRect/>
          <a:stretch/>
        </p:blipFill>
        <p:spPr>
          <a:xfrm>
            <a:off x="3174" y="3176"/>
            <a:ext cx="12188826" cy="6854824"/>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Title 1"/>
          <p:cNvSpPr>
            <a:spLocks noGrp="1"/>
          </p:cNvSpPr>
          <p:nvPr>
            <p:ph type="ctrTitle"/>
          </p:nvPr>
        </p:nvSpPr>
        <p:spPr>
          <a:xfrm>
            <a:off x="775100" y="1954221"/>
            <a:ext cx="4326679" cy="979702"/>
          </a:xfrm>
        </p:spPr>
        <p:txBody>
          <a:bodyPr/>
          <a:lstStyle>
            <a:lvl1pPr>
              <a:defRPr sz="2999"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100" y="3337561"/>
            <a:ext cx="4326679" cy="754921"/>
          </a:xfrm>
        </p:spPr>
        <p:txBody>
          <a:bodyPr/>
          <a:lstStyle>
            <a:lvl1pPr marL="0" indent="0" algn="l">
              <a:spcAft>
                <a:spcPts val="1199"/>
              </a:spcAft>
              <a:buNone/>
              <a:defRPr sz="1999">
                <a:solidFill>
                  <a:schemeClr val="bg1"/>
                </a:solidFill>
                <a:latin typeface="EYInterstate Regular"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1091325431"/>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3207F9-B11B-04A8-D977-E49E95F8D976}"/>
              </a:ext>
            </a:extLst>
          </p:cNvPr>
          <p:cNvSpPr txBox="1">
            <a:spLocks noGrp="1"/>
          </p:cNvSpPr>
          <p:nvPr>
            <p:ph type="dt" sz="half" idx="7"/>
          </p:nvPr>
        </p:nvSpPr>
        <p:spPr/>
        <p:txBody>
          <a:bodyPr/>
          <a:lstStyle>
            <a:lvl1pPr>
              <a:defRPr/>
            </a:lvl1pPr>
          </a:lstStyle>
          <a:p>
            <a:pPr lvl="0"/>
            <a:fld id="{1EA74533-0789-4DFA-B153-332193B715CC}" type="datetime1">
              <a:rPr lang="en-US"/>
              <a:pPr lvl="0"/>
              <a:t>10/1/2024</a:t>
            </a:fld>
            <a:endParaRPr lang="en-US"/>
          </a:p>
        </p:txBody>
      </p:sp>
      <p:sp>
        <p:nvSpPr>
          <p:cNvPr id="3" name="Footer Placeholder 2">
            <a:extLst>
              <a:ext uri="{FF2B5EF4-FFF2-40B4-BE49-F238E27FC236}">
                <a16:creationId xmlns:a16="http://schemas.microsoft.com/office/drawing/2014/main" id="{A6E81698-2512-2134-8499-C91CB475FB38}"/>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FD086C9C-B63C-6772-BE7B-67813C0DB81C}"/>
              </a:ext>
            </a:extLst>
          </p:cNvPr>
          <p:cNvSpPr txBox="1">
            <a:spLocks noGrp="1"/>
          </p:cNvSpPr>
          <p:nvPr>
            <p:ph type="sldNum" sz="quarter" idx="8"/>
          </p:nvPr>
        </p:nvSpPr>
        <p:spPr/>
        <p:txBody>
          <a:bodyPr/>
          <a:lstStyle>
            <a:lvl1pPr>
              <a:defRPr/>
            </a:lvl1pPr>
          </a:lstStyle>
          <a:p>
            <a:pPr lvl="0"/>
            <a:fld id="{EEE7765A-B34B-47FD-88F2-D07FF724F0D0}" type="slidenum">
              <a:t>‹#›</a:t>
            </a:fld>
            <a:endParaRPr lang="en-US"/>
          </a:p>
        </p:txBody>
      </p:sp>
    </p:spTree>
    <p:extLst>
      <p:ext uri="{BB962C8B-B14F-4D97-AF65-F5344CB8AC3E}">
        <p14:creationId xmlns:p14="http://schemas.microsoft.com/office/powerpoint/2010/main" val="414734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1" y="1082165"/>
            <a:ext cx="10972800" cy="5083685"/>
          </a:xfrm>
          <a:prstGeom prst="rect">
            <a:avLst/>
          </a:prstGeom>
        </p:spPr>
        <p:txBody>
          <a:bodyPr vert="horz" lIns="0" tIns="0" rIns="0" bIns="0" rtlCol="0" anchor="t" anchorCtr="0">
            <a:noAutofit/>
          </a:bodyPr>
          <a:lstStyle>
            <a:lvl1pPr marL="356438" indent="-356438">
              <a:buClr>
                <a:schemeClr val="bg1"/>
              </a:buClr>
              <a:buSzPct val="100000"/>
              <a:buFont typeface="EYInterstate" panose="02000503020000020004" pitchFamily="2" charset="0"/>
              <a:buChar char="•"/>
              <a:defRPr/>
            </a:lvl1pPr>
            <a:lvl2pPr marL="712875" indent="-356438">
              <a:buClr>
                <a:schemeClr val="bg1"/>
              </a:buClr>
              <a:buSzPct val="100000"/>
              <a:buFont typeface="EYInterstate" panose="02000503020000020004" pitchFamily="2" charset="0"/>
              <a:buChar char="•"/>
              <a:defRPr/>
            </a:lvl2pPr>
            <a:lvl3pPr marL="1069313" indent="-356438">
              <a:buClr>
                <a:schemeClr val="bg1"/>
              </a:buClr>
              <a:buSzPct val="100000"/>
              <a:buFont typeface="EYInterstate" panose="02000503020000020004" pitchFamily="2" charset="0"/>
              <a:buChar char="•"/>
              <a:defRPr/>
            </a:lvl3pPr>
            <a:lvl4pPr marL="1425751" indent="-356438">
              <a:buClr>
                <a:schemeClr val="bg1"/>
              </a:buClr>
              <a:buSzPct val="100000"/>
              <a:buFont typeface="EYInterstate" panose="02000503020000020004" pitchFamily="2" charset="0"/>
              <a:buChar char="•"/>
              <a:defRPr/>
            </a:lvl4pPr>
            <a:lvl5pPr marL="1782188" indent="-356438">
              <a:buClr>
                <a:schemeClr val="bg1"/>
              </a:buClr>
              <a:buSzPct val="100000"/>
              <a:buFont typeface="EYInterstate" panose="02000503020000020004" pitchFamily="2"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234900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24215807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25BBF-CDEB-4B5D-966D-F2757D2A42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22CC6A6-C521-4D87-B7A1-4A255B3D1303}"/>
              </a:ext>
            </a:extLst>
          </p:cNvPr>
          <p:cNvSpPr/>
          <p:nvPr userDrawn="1"/>
        </p:nvSpPr>
        <p:spPr>
          <a:xfrm>
            <a:off x="0" y="0"/>
            <a:ext cx="12192000" cy="6858000"/>
          </a:xfrm>
          <a:prstGeom prst="rect">
            <a:avLst/>
          </a:prstGeom>
          <a:solidFill>
            <a:schemeClr val="bg1">
              <a:alpha val="2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dirty="0">
              <a:solidFill>
                <a:schemeClr val="tx1"/>
              </a:solidFill>
            </a:endParaRPr>
          </a:p>
        </p:txBody>
      </p:sp>
      <p:sp>
        <p:nvSpPr>
          <p:cNvPr id="16" name="Freeform 6">
            <a:extLst>
              <a:ext uri="{FF2B5EF4-FFF2-40B4-BE49-F238E27FC236}">
                <a16:creationId xmlns:a16="http://schemas.microsoft.com/office/drawing/2014/main" id="{C12A168B-A272-4A0B-841C-DED3299F1442}"/>
              </a:ext>
            </a:extLst>
          </p:cNvPr>
          <p:cNvSpPr>
            <a:spLocks/>
          </p:cNvSpPr>
          <p:nvPr userDrawn="1"/>
        </p:nvSpPr>
        <p:spPr bwMode="gray">
          <a:xfrm>
            <a:off x="0" y="0"/>
            <a:ext cx="6019840" cy="533400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392" tIns="45696" rIns="91392" bIns="45696" numCol="1" anchor="t" anchorCtr="0" compatLnSpc="1">
            <a:prstTxWarp prst="textNoShape">
              <a:avLst/>
            </a:prstTxWarp>
          </a:bodyPr>
          <a:lstStyle/>
          <a:p>
            <a:endParaRPr lang="en-GB" sz="1799">
              <a:solidFill>
                <a:schemeClr val="bg1"/>
              </a:solidFill>
            </a:endParaRPr>
          </a:p>
        </p:txBody>
      </p:sp>
      <p:grpSp>
        <p:nvGrpSpPr>
          <p:cNvPr id="10" name="Group 4">
            <a:extLst>
              <a:ext uri="{FF2B5EF4-FFF2-40B4-BE49-F238E27FC236}">
                <a16:creationId xmlns:a16="http://schemas.microsoft.com/office/drawing/2014/main" id="{25443B74-D182-441F-9243-966118822C0E}"/>
              </a:ext>
            </a:extLst>
          </p:cNvPr>
          <p:cNvGrpSpPr>
            <a:grpSpLocks noChangeAspect="1"/>
          </p:cNvGrpSpPr>
          <p:nvPr userDrawn="1"/>
        </p:nvGrpSpPr>
        <p:grpSpPr bwMode="auto">
          <a:xfrm>
            <a:off x="11281250" y="6356350"/>
            <a:ext cx="303055" cy="311150"/>
            <a:chOff x="7110" y="4004"/>
            <a:chExt cx="191" cy="196"/>
          </a:xfrm>
        </p:grpSpPr>
        <p:sp>
          <p:nvSpPr>
            <p:cNvPr id="11" name="Freeform 5">
              <a:extLst>
                <a:ext uri="{FF2B5EF4-FFF2-40B4-BE49-F238E27FC236}">
                  <a16:creationId xmlns:a16="http://schemas.microsoft.com/office/drawing/2014/main" id="{A7835C51-316F-4C13-9364-D47967DC7E8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solidFill>
                  <a:schemeClr val="tx1"/>
                </a:solidFill>
              </a:endParaRPr>
            </a:p>
          </p:txBody>
        </p:sp>
        <p:sp>
          <p:nvSpPr>
            <p:cNvPr id="12" name="Freeform 6">
              <a:extLst>
                <a:ext uri="{FF2B5EF4-FFF2-40B4-BE49-F238E27FC236}">
                  <a16:creationId xmlns:a16="http://schemas.microsoft.com/office/drawing/2014/main" id="{3D61E9DA-9CC4-47B8-ABEC-BC69FC4ADB35}"/>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solidFill>
                  <a:schemeClr val="tx1"/>
                </a:solidFill>
              </a:endParaRPr>
            </a:p>
          </p:txBody>
        </p:sp>
        <p:sp>
          <p:nvSpPr>
            <p:cNvPr id="13" name="Freeform 7">
              <a:extLst>
                <a:ext uri="{FF2B5EF4-FFF2-40B4-BE49-F238E27FC236}">
                  <a16:creationId xmlns:a16="http://schemas.microsoft.com/office/drawing/2014/main" id="{4F6EA990-7116-49D9-B769-427690E776FA}"/>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solidFill>
                  <a:schemeClr val="tx1"/>
                </a:solidFill>
              </a:endParaRPr>
            </a:p>
          </p:txBody>
        </p:sp>
      </p:grpSp>
      <p:sp>
        <p:nvSpPr>
          <p:cNvPr id="14" name="Slide Number Placeholder 4">
            <a:extLst>
              <a:ext uri="{FF2B5EF4-FFF2-40B4-BE49-F238E27FC236}">
                <a16:creationId xmlns:a16="http://schemas.microsoft.com/office/drawing/2014/main" id="{C301D47D-7524-46D2-952E-72CFC67F9712}"/>
              </a:ext>
            </a:extLst>
          </p:cNvPr>
          <p:cNvSpPr txBox="1">
            <a:spLocks/>
          </p:cNvSpPr>
          <p:nvPr userDrawn="1"/>
        </p:nvSpPr>
        <p:spPr>
          <a:xfrm>
            <a:off x="609283" y="6471244"/>
            <a:ext cx="662721" cy="180000"/>
          </a:xfrm>
          <a:prstGeom prst="rect">
            <a:avLst/>
          </a:prstGeom>
        </p:spPr>
        <p:txBody>
          <a:bodyPr lIns="0"/>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sz="800" dirty="0">
                <a:solidFill>
                  <a:schemeClr val="tx1"/>
                </a:solidFill>
              </a:rPr>
              <a:t>Page </a:t>
            </a:r>
            <a:fld id="{D5B76411-544C-4F9A-8EDE-9EEB2BD21F95}" type="slidenum">
              <a:rPr lang="en-IN" sz="800" smtClean="0">
                <a:solidFill>
                  <a:schemeClr val="tx1"/>
                </a:solidFill>
              </a:rPr>
              <a:t>‹#›</a:t>
            </a:fld>
            <a:endParaRPr sz="800" dirty="0">
              <a:solidFill>
                <a:schemeClr val="tx1"/>
              </a:solidFill>
            </a:endParaRPr>
          </a:p>
        </p:txBody>
      </p:sp>
      <p:sp>
        <p:nvSpPr>
          <p:cNvPr id="4" name="Title 3">
            <a:extLst>
              <a:ext uri="{FF2B5EF4-FFF2-40B4-BE49-F238E27FC236}">
                <a16:creationId xmlns:a16="http://schemas.microsoft.com/office/drawing/2014/main" id="{9ABB8476-5B94-4EBB-84C4-C50C16A331EF}"/>
              </a:ext>
            </a:extLst>
          </p:cNvPr>
          <p:cNvSpPr>
            <a:spLocks noGrp="1"/>
          </p:cNvSpPr>
          <p:nvPr>
            <p:ph type="title"/>
          </p:nvPr>
        </p:nvSpPr>
        <p:spPr>
          <a:xfrm>
            <a:off x="609283" y="1092703"/>
            <a:ext cx="3868946" cy="590880"/>
          </a:xfrm>
        </p:spPr>
        <p:txBody>
          <a:bodyPr/>
          <a:lstStyle>
            <a:lvl1pPr marL="0" algn="l" defTabSz="913943" rtl="0" eaLnBrk="1" latinLnBrk="0" hangingPunct="1">
              <a:lnSpc>
                <a:spcPct val="100000"/>
              </a:lnSpc>
              <a:spcBef>
                <a:spcPct val="0"/>
              </a:spcBef>
              <a:buNone/>
              <a:defRPr lang="en-IN" sz="2999" b="0" kern="1200" dirty="0">
                <a:solidFill>
                  <a:srgbClr val="2E2E38"/>
                </a:solidFill>
                <a:latin typeface="EYInterstate Light" pitchFamily="2" charset="0"/>
                <a:ea typeface="+mj-ea"/>
                <a:cs typeface="Arial" pitchFamily="34" charset="0"/>
              </a:defRPr>
            </a:lvl1pPr>
          </a:lstStyle>
          <a:p>
            <a:r>
              <a:rPr lang="en-US" dirty="0"/>
              <a:t>Click to edit Master title style</a:t>
            </a:r>
            <a:endParaRPr lang="en-IN" dirty="0"/>
          </a:p>
        </p:txBody>
      </p:sp>
    </p:spTree>
    <p:extLst>
      <p:ext uri="{BB962C8B-B14F-4D97-AF65-F5344CB8AC3E}">
        <p14:creationId xmlns:p14="http://schemas.microsoft.com/office/powerpoint/2010/main" val="35958299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1505304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29049-E3D5-4C0A-BB1F-72BEDB1FB5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4"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0405666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Standard slide_no bullet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734400-E6F2-40C1-A07F-CD6796DB8CCA}"/>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t="7834" b="7834"/>
          <a:stretch/>
        </p:blipFill>
        <p:spPr>
          <a:xfrm>
            <a:off x="127" y="0"/>
            <a:ext cx="12191746" cy="6858000"/>
          </a:xfrm>
          <a:prstGeom prst="rect">
            <a:avLst/>
          </a:prstGeom>
        </p:spPr>
      </p:pic>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6"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260" marR="0" lvl="0" indent="-356260" defTabSz="1006879"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984443D1-37A3-4969-A6D3-4E99E05604B9}"/>
              </a:ext>
            </a:extLst>
          </p:cNvPr>
          <p:cNvSpPr>
            <a:spLocks noGrp="1"/>
          </p:cNvSpPr>
          <p:nvPr>
            <p:ph type="dt" sz="half" idx="11"/>
          </p:nvPr>
        </p:nvSpPr>
        <p:spPr>
          <a:xfrm>
            <a:off x="1428184" y="6471244"/>
            <a:ext cx="1190638" cy="180000"/>
          </a:xfrm>
          <a:prstGeom prst="rect">
            <a:avLst/>
          </a:prstGeom>
        </p:spPr>
        <p:txBody>
          <a:bodyPr vert="horz" lIns="0" tIns="0" rIns="0" bIns="0" rtlCol="0" anchor="ctr"/>
          <a:lstStyle>
            <a:defPPr>
              <a:defRPr lang="en-US"/>
            </a:defPPr>
            <a:lvl1pPr marL="0" algn="l" defTabSz="913486" rtl="0" eaLnBrk="1" latinLnBrk="0" hangingPunct="1">
              <a:defRPr lang="en-IN" sz="800" kern="1200" smtClean="0">
                <a:solidFill>
                  <a:schemeClr val="bg1"/>
                </a:solidFill>
                <a:latin typeface="EYInterstate Regular" panose="02000503020000020004" pitchFamily="2" charset="0"/>
                <a:ea typeface="+mn-ea"/>
                <a:cs typeface="+mn-cs"/>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9" algn="l" defTabSz="913486" rtl="0" eaLnBrk="1" latinLnBrk="0" hangingPunct="1">
              <a:defRPr sz="1798" kern="1200">
                <a:solidFill>
                  <a:schemeClr val="tx1"/>
                </a:solidFill>
                <a:latin typeface="+mn-lt"/>
                <a:ea typeface="+mn-ea"/>
                <a:cs typeface="+mn-cs"/>
              </a:defRPr>
            </a:lvl4pPr>
            <a:lvl5pPr marL="1826972" algn="l" defTabSz="913486" rtl="0" eaLnBrk="1" latinLnBrk="0" hangingPunct="1">
              <a:defRPr sz="1798" kern="1200">
                <a:solidFill>
                  <a:schemeClr val="tx1"/>
                </a:solidFill>
                <a:latin typeface="+mn-lt"/>
                <a:ea typeface="+mn-ea"/>
                <a:cs typeface="+mn-cs"/>
              </a:defRPr>
            </a:lvl5pPr>
            <a:lvl6pPr marL="2283715"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1" algn="l" defTabSz="913486" rtl="0" eaLnBrk="1" latinLnBrk="0" hangingPunct="1">
              <a:defRPr sz="1798" kern="1200">
                <a:solidFill>
                  <a:schemeClr val="tx1"/>
                </a:solidFill>
                <a:latin typeface="+mn-lt"/>
                <a:ea typeface="+mn-ea"/>
                <a:cs typeface="+mn-cs"/>
              </a:defRPr>
            </a:lvl8pPr>
            <a:lvl9pPr marL="3653943" algn="l" defTabSz="913486" rtl="0" eaLnBrk="1" latinLnBrk="0" hangingPunct="1">
              <a:defRPr sz="1798" kern="1200">
                <a:solidFill>
                  <a:schemeClr val="tx1"/>
                </a:solidFill>
                <a:latin typeface="+mn-lt"/>
                <a:ea typeface="+mn-ea"/>
                <a:cs typeface="+mn-cs"/>
              </a:defRPr>
            </a:lvl9pPr>
          </a:lstStyle>
          <a:p>
            <a:fld id="{374F916F-D4CA-43FC-8B67-5CAA46441078}" type="datetime3">
              <a:rPr lang="en-US" smtClean="0"/>
              <a:pPr/>
              <a:t>1 October 2024</a:t>
            </a:fld>
            <a:endParaRPr lang="en-IN" dirty="0"/>
          </a:p>
        </p:txBody>
      </p:sp>
      <p:sp>
        <p:nvSpPr>
          <p:cNvPr id="3" name="Footer Placeholder 2">
            <a:extLst>
              <a:ext uri="{FF2B5EF4-FFF2-40B4-BE49-F238E27FC236}">
                <a16:creationId xmlns:a16="http://schemas.microsoft.com/office/drawing/2014/main" id="{61AB04F4-59F4-4102-9BBD-DB62B48E184D}"/>
              </a:ext>
            </a:extLst>
          </p:cNvPr>
          <p:cNvSpPr>
            <a:spLocks noGrp="1"/>
          </p:cNvSpPr>
          <p:nvPr>
            <p:ph type="ftr" sz="quarter" idx="12"/>
          </p:nvPr>
        </p:nvSpPr>
        <p:spPr>
          <a:xfrm>
            <a:off x="3237502" y="6471244"/>
            <a:ext cx="3084493" cy="180000"/>
          </a:xfrm>
          <a:prstGeom prst="rect">
            <a:avLst/>
          </a:prstGeom>
        </p:spPr>
        <p:txBody>
          <a:bodyPr vert="horz" lIns="0" tIns="0" rIns="0" bIns="0" rtlCol="0" anchor="ctr"/>
          <a:lstStyle>
            <a:defPPr>
              <a:defRPr lang="en-US"/>
            </a:defPPr>
            <a:lvl1pPr marL="0" algn="l" defTabSz="913486" rtl="0" eaLnBrk="1" latinLnBrk="0" hangingPunct="1">
              <a:defRPr lang="en-IN" sz="800" kern="1200" dirty="0">
                <a:solidFill>
                  <a:schemeClr val="bg1"/>
                </a:solidFill>
                <a:latin typeface="EYInterstate Regular" panose="02000503020000020004" pitchFamily="2" charset="0"/>
                <a:ea typeface="+mn-ea"/>
                <a:cs typeface="+mn-cs"/>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9" algn="l" defTabSz="913486" rtl="0" eaLnBrk="1" latinLnBrk="0" hangingPunct="1">
              <a:defRPr sz="1798" kern="1200">
                <a:solidFill>
                  <a:schemeClr val="tx1"/>
                </a:solidFill>
                <a:latin typeface="+mn-lt"/>
                <a:ea typeface="+mn-ea"/>
                <a:cs typeface="+mn-cs"/>
              </a:defRPr>
            </a:lvl4pPr>
            <a:lvl5pPr marL="1826972" algn="l" defTabSz="913486" rtl="0" eaLnBrk="1" latinLnBrk="0" hangingPunct="1">
              <a:defRPr sz="1798" kern="1200">
                <a:solidFill>
                  <a:schemeClr val="tx1"/>
                </a:solidFill>
                <a:latin typeface="+mn-lt"/>
                <a:ea typeface="+mn-ea"/>
                <a:cs typeface="+mn-cs"/>
              </a:defRPr>
            </a:lvl5pPr>
            <a:lvl6pPr marL="2283715"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1" algn="l" defTabSz="913486" rtl="0" eaLnBrk="1" latinLnBrk="0" hangingPunct="1">
              <a:defRPr sz="1798" kern="1200">
                <a:solidFill>
                  <a:schemeClr val="tx1"/>
                </a:solidFill>
                <a:latin typeface="+mn-lt"/>
                <a:ea typeface="+mn-ea"/>
                <a:cs typeface="+mn-cs"/>
              </a:defRPr>
            </a:lvl8pPr>
            <a:lvl9pPr marL="3653943" algn="l" defTabSz="913486" rtl="0" eaLnBrk="1" latinLnBrk="0" hangingPunct="1">
              <a:defRPr sz="1798" kern="1200">
                <a:solidFill>
                  <a:schemeClr val="tx1"/>
                </a:solidFill>
                <a:latin typeface="+mn-lt"/>
                <a:ea typeface="+mn-ea"/>
                <a:cs typeface="+mn-cs"/>
              </a:defRPr>
            </a:lvl9pPr>
          </a:lstStyle>
          <a:p>
            <a:r>
              <a:rPr lang="en-US" dirty="0"/>
              <a:t>Presentation title</a:t>
            </a:r>
          </a:p>
        </p:txBody>
      </p:sp>
      <p:sp>
        <p:nvSpPr>
          <p:cNvPr id="4" name="Slide Number Placeholder 3">
            <a:extLst>
              <a:ext uri="{FF2B5EF4-FFF2-40B4-BE49-F238E27FC236}">
                <a16:creationId xmlns:a16="http://schemas.microsoft.com/office/drawing/2014/main" id="{E499AB0A-887B-46B8-BA72-781970F002C7}"/>
              </a:ext>
            </a:extLst>
          </p:cNvPr>
          <p:cNvSpPr>
            <a:spLocks noGrp="1"/>
          </p:cNvSpPr>
          <p:nvPr>
            <p:ph type="sldNum" sz="quarter" idx="13"/>
          </p:nvPr>
        </p:nvSpPr>
        <p:spPr>
          <a:xfrm>
            <a:off x="616901" y="6471244"/>
            <a:ext cx="662721" cy="180000"/>
          </a:xfrm>
          <a:prstGeom prst="rect">
            <a:avLst/>
          </a:prstGeom>
        </p:spPr>
        <p:txBody>
          <a:bodyPr vert="horz" lIns="0" tIns="0" rIns="0" bIns="0" rtlCol="0" anchor="ctr"/>
          <a:lstStyle>
            <a:defPPr>
              <a:defRPr lang="en-US"/>
            </a:defPPr>
            <a:lvl1pPr marL="0" algn="l" defTabSz="913486" rtl="0" eaLnBrk="1" latinLnBrk="0" hangingPunct="1">
              <a:defRPr lang="en-IN" sz="800" kern="1200" smtClean="0">
                <a:solidFill>
                  <a:schemeClr val="bg1"/>
                </a:solidFill>
                <a:latin typeface="EYInterstate Regular" panose="02000503020000020004" pitchFamily="2" charset="0"/>
                <a:ea typeface="+mn-ea"/>
                <a:cs typeface="+mn-cs"/>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9" algn="l" defTabSz="913486" rtl="0" eaLnBrk="1" latinLnBrk="0" hangingPunct="1">
              <a:defRPr sz="1798" kern="1200">
                <a:solidFill>
                  <a:schemeClr val="tx1"/>
                </a:solidFill>
                <a:latin typeface="+mn-lt"/>
                <a:ea typeface="+mn-ea"/>
                <a:cs typeface="+mn-cs"/>
              </a:defRPr>
            </a:lvl4pPr>
            <a:lvl5pPr marL="1826972" algn="l" defTabSz="913486" rtl="0" eaLnBrk="1" latinLnBrk="0" hangingPunct="1">
              <a:defRPr sz="1798" kern="1200">
                <a:solidFill>
                  <a:schemeClr val="tx1"/>
                </a:solidFill>
                <a:latin typeface="+mn-lt"/>
                <a:ea typeface="+mn-ea"/>
                <a:cs typeface="+mn-cs"/>
              </a:defRPr>
            </a:lvl5pPr>
            <a:lvl6pPr marL="2283715"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1" algn="l" defTabSz="913486" rtl="0" eaLnBrk="1" latinLnBrk="0" hangingPunct="1">
              <a:defRPr sz="1798" kern="1200">
                <a:solidFill>
                  <a:schemeClr val="tx1"/>
                </a:solidFill>
                <a:latin typeface="+mn-lt"/>
                <a:ea typeface="+mn-ea"/>
                <a:cs typeface="+mn-cs"/>
              </a:defRPr>
            </a:lvl8pPr>
            <a:lvl9pPr marL="3653943" algn="l" defTabSz="913486" rtl="0" eaLnBrk="1" latinLnBrk="0" hangingPunct="1">
              <a:defRPr sz="1798" kern="1200">
                <a:solidFill>
                  <a:schemeClr val="tx1"/>
                </a:solidFill>
                <a:latin typeface="+mn-lt"/>
                <a:ea typeface="+mn-ea"/>
                <a:cs typeface="+mn-cs"/>
              </a:defRPr>
            </a:lvl9p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967016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DDB76E3-B1F7-4817-AB07-31E842BC24AB}"/>
              </a:ext>
            </a:extLst>
          </p:cNvPr>
          <p:cNvGraphicFramePr>
            <a:graphicFrameLocks noChangeAspect="1"/>
          </p:cNvGraphicFramePr>
          <p:nvPr userDrawn="1">
            <p:custDataLst>
              <p:tags r:id="rId1"/>
            </p:custDataLst>
            <p:extLst>
              <p:ext uri="{D42A27DB-BD31-4B8C-83A1-F6EECF244321}">
                <p14:modId xmlns:p14="http://schemas.microsoft.com/office/powerpoint/2010/main" val="3528499039"/>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5" name="Object 4" hidden="1">
                        <a:extLst>
                          <a:ext uri="{FF2B5EF4-FFF2-40B4-BE49-F238E27FC236}">
                            <a16:creationId xmlns:a16="http://schemas.microsoft.com/office/drawing/2014/main" id="{DDDB76E3-B1F7-4817-AB07-31E842BC24AB}"/>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56011D9-90D0-4224-8DC0-349925698871}"/>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609602" y="294200"/>
            <a:ext cx="10972800" cy="590400"/>
          </a:xfrm>
        </p:spPr>
        <p:txBody>
          <a:bodyPr/>
          <a:lstStyle>
            <a:lvl1pPr>
              <a:defRPr sz="23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609601" y="1137923"/>
            <a:ext cx="10972800" cy="4834617"/>
          </a:xfrm>
        </p:spPr>
        <p:txBody>
          <a:bodyPr/>
          <a:lstStyle>
            <a:lvl1pPr marL="356260" marR="0"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sz="1998">
                <a:solidFill>
                  <a:schemeClr val="bg1"/>
                </a:solidFill>
                <a:latin typeface="EYInterstate Light" panose="02000506000000020004" pitchFamily="2" charset="0"/>
                <a:sym typeface="EYInterstate Light" panose="02000506000000020004" pitchFamily="2" charset="0"/>
              </a:defRPr>
            </a:lvl1pPr>
            <a:lvl2pPr marL="712519" marR="0"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sz="1798">
                <a:solidFill>
                  <a:schemeClr val="bg1"/>
                </a:solidFill>
                <a:latin typeface="EYInterstate Light" panose="02000506000000020004" pitchFamily="2" charset="0"/>
                <a:sym typeface="EYInterstate Light" panose="02000506000000020004" pitchFamily="2" charset="0"/>
              </a:defRPr>
            </a:lvl2pPr>
            <a:lvl3pPr marL="1068778" marR="0"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sz="1598">
                <a:solidFill>
                  <a:schemeClr val="bg1"/>
                </a:solidFill>
                <a:latin typeface="EYInterstate Light" panose="02000506000000020004" pitchFamily="2" charset="0"/>
                <a:sym typeface="EYInterstate Light" panose="02000506000000020004" pitchFamily="2" charset="0"/>
              </a:defRPr>
            </a:lvl3pPr>
            <a:lvl4pPr marL="1425038" marR="0"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sz="1398">
                <a:solidFill>
                  <a:schemeClr val="bg1"/>
                </a:solidFill>
                <a:latin typeface="EYInterstate Light" panose="02000506000000020004" pitchFamily="2" charset="0"/>
                <a:sym typeface="EYInterstate Light" panose="02000506000000020004" pitchFamily="2" charset="0"/>
              </a:defRPr>
            </a:lvl4pPr>
            <a:lvl5pPr marL="1781297" marR="0"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sz="1198">
                <a:solidFill>
                  <a:schemeClr val="bg1"/>
                </a:solidFill>
                <a:latin typeface="EYInterstate Light" panose="02000506000000020004" pitchFamily="2" charset="0"/>
                <a:sym typeface="EYInterstate Light" panose="02000506000000020004" pitchFamily="2" charset="0"/>
              </a:defRPr>
            </a:lvl5pPr>
          </a:lstStyle>
          <a:p>
            <a:pPr marL="356260" marR="0" lvl="0"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998" b="0" i="0" u="none" strike="noStrike" kern="1200" cap="none" spc="0" normalizeH="0" baseline="0" noProof="0">
                <a:ln>
                  <a:noFill/>
                </a:ln>
                <a:solidFill>
                  <a:prstClr val="white"/>
                </a:solidFill>
                <a:effectLst/>
                <a:uLnTx/>
                <a:uFillTx/>
                <a:latin typeface="Arial"/>
                <a:ea typeface="+mn-ea"/>
                <a:cs typeface="+mn-cs"/>
              </a:rPr>
              <a:t>Click to edit Master text styles</a:t>
            </a:r>
          </a:p>
          <a:p>
            <a:pPr marL="712519" marR="0" lvl="1"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798" b="0" i="0" u="none" strike="noStrike" kern="1200" cap="none" spc="0" normalizeH="0" baseline="0" noProof="0">
                <a:ln>
                  <a:noFill/>
                </a:ln>
                <a:solidFill>
                  <a:prstClr val="white"/>
                </a:solidFill>
                <a:effectLst/>
                <a:uLnTx/>
                <a:uFillTx/>
                <a:latin typeface="Arial"/>
                <a:ea typeface="+mn-ea"/>
                <a:cs typeface="+mn-cs"/>
              </a:rPr>
              <a:t>Second level</a:t>
            </a:r>
          </a:p>
          <a:p>
            <a:pPr marL="1068778" marR="0" lvl="2"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598" b="0" i="0" u="none" strike="noStrike" kern="1200" cap="none" spc="0" normalizeH="0" baseline="0" noProof="0">
                <a:ln>
                  <a:noFill/>
                </a:ln>
                <a:solidFill>
                  <a:prstClr val="white"/>
                </a:solidFill>
                <a:effectLst/>
                <a:uLnTx/>
                <a:uFillTx/>
                <a:latin typeface="Arial"/>
                <a:ea typeface="+mn-ea"/>
                <a:cs typeface="+mn-cs"/>
              </a:rPr>
              <a:t>Third level</a:t>
            </a:r>
          </a:p>
          <a:p>
            <a:pPr marL="1425038" marR="0" lvl="3"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398" b="0" i="0" u="none" strike="noStrike" kern="1200" cap="none" spc="0" normalizeH="0" baseline="0" noProof="0">
                <a:ln>
                  <a:noFill/>
                </a:ln>
                <a:solidFill>
                  <a:prstClr val="white"/>
                </a:solidFill>
                <a:effectLst/>
                <a:uLnTx/>
                <a:uFillTx/>
                <a:latin typeface="Arial"/>
                <a:ea typeface="+mn-ea"/>
                <a:cs typeface="+mn-cs"/>
              </a:rPr>
              <a:t>Fourth level</a:t>
            </a:r>
          </a:p>
          <a:p>
            <a:pPr marL="1781297" marR="0" lvl="4" indent="-356260" algn="l" defTabSz="913486"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198" b="0" i="0" u="none" strike="noStrike" kern="1200" cap="none" spc="0" normalizeH="0" baseline="0" noProof="0">
                <a:ln>
                  <a:noFill/>
                </a:ln>
                <a:solidFill>
                  <a:prstClr val="white"/>
                </a:solidFill>
                <a:effectLst/>
                <a:uLnTx/>
                <a:uFillTx/>
                <a:latin typeface="Arial"/>
                <a:ea typeface="+mn-ea"/>
                <a:cs typeface="+mn-cs"/>
              </a:rPr>
              <a:t>Fifth level</a:t>
            </a:r>
            <a:endParaRPr kumimoji="0" lang="en-GB" sz="1198" b="0" i="0" u="none" strike="noStrike" kern="1200" cap="none" spc="0" normalizeH="0" baseline="0" noProof="0">
              <a:ln>
                <a:noFill/>
              </a:ln>
              <a:solidFill>
                <a:prstClr val="white"/>
              </a:solidFill>
              <a:effectLst/>
              <a:uLnTx/>
              <a:uFillTx/>
              <a:latin typeface="Arial"/>
              <a:ea typeface="+mn-ea"/>
              <a:cs typeface="+mn-cs"/>
            </a:endParaRPr>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Tree>
    <p:extLst>
      <p:ext uri="{BB962C8B-B14F-4D97-AF65-F5344CB8AC3E}">
        <p14:creationId xmlns:p14="http://schemas.microsoft.com/office/powerpoint/2010/main" val="26820495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86D477-A95E-4260-9292-71677DB2BC2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flipV="1">
            <a:off x="6348" y="3176"/>
            <a:ext cx="12185653" cy="6858000"/>
          </a:xfrm>
          <a:prstGeom prst="rect">
            <a:avLst/>
          </a:prstGeom>
        </p:spPr>
      </p:pic>
      <p:graphicFrame>
        <p:nvGraphicFramePr>
          <p:cNvPr id="4" name="Object 3" hidden="1">
            <a:extLst>
              <a:ext uri="{FF2B5EF4-FFF2-40B4-BE49-F238E27FC236}">
                <a16:creationId xmlns:a16="http://schemas.microsoft.com/office/drawing/2014/main" id="{98FA4E37-0242-40B6-8AA5-FAB27E3067D2}"/>
              </a:ext>
            </a:extLst>
          </p:cNvPr>
          <p:cNvGraphicFramePr>
            <a:graphicFrameLocks noChangeAspect="1"/>
          </p:cNvGraphicFramePr>
          <p:nvPr userDrawn="1">
            <p:custDataLst>
              <p:tags r:id="rId1"/>
            </p:custDataLst>
            <p:extLst>
              <p:ext uri="{D42A27DB-BD31-4B8C-83A1-F6EECF244321}">
                <p14:modId xmlns:p14="http://schemas.microsoft.com/office/powerpoint/2010/main" val="3146451812"/>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4" name="Object 3" hidden="1">
                        <a:extLst>
                          <a:ext uri="{FF2B5EF4-FFF2-40B4-BE49-F238E27FC236}">
                            <a16:creationId xmlns:a16="http://schemas.microsoft.com/office/drawing/2014/main" id="{98FA4E37-0242-40B6-8AA5-FAB27E3067D2}"/>
                          </a:ext>
                        </a:extLst>
                      </p:cNvPr>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FC428F5-109C-4E8B-A52A-095AFBACE4E1}"/>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hasCustomPrompt="1"/>
          </p:nvPr>
        </p:nvSpPr>
        <p:spPr>
          <a:xfrm>
            <a:off x="609602" y="294200"/>
            <a:ext cx="10972800" cy="590400"/>
          </a:xfrm>
        </p:spPr>
        <p:txBody>
          <a:bodyPr/>
          <a:lstStyle>
            <a:lvl1pPr>
              <a:defRPr sz="2398">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706582"/>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grpSp>
        <p:nvGrpSpPr>
          <p:cNvPr id="7" name="Group 4">
            <a:extLst>
              <a:ext uri="{FF2B5EF4-FFF2-40B4-BE49-F238E27FC236}">
                <a16:creationId xmlns:a16="http://schemas.microsoft.com/office/drawing/2014/main" id="{87DBB421-2DEE-46D5-8F99-6BBDA3A24EB0}"/>
              </a:ext>
            </a:extLst>
          </p:cNvPr>
          <p:cNvGrpSpPr>
            <a:grpSpLocks noChangeAspect="1"/>
          </p:cNvGrpSpPr>
          <p:nvPr userDrawn="1"/>
        </p:nvGrpSpPr>
        <p:grpSpPr bwMode="auto">
          <a:xfrm>
            <a:off x="11281251" y="6435459"/>
            <a:ext cx="210380" cy="216000"/>
            <a:chOff x="7110" y="4004"/>
            <a:chExt cx="191" cy="196"/>
          </a:xfrm>
        </p:grpSpPr>
        <p:sp>
          <p:nvSpPr>
            <p:cNvPr id="8" name="Freeform 5">
              <a:extLst>
                <a:ext uri="{FF2B5EF4-FFF2-40B4-BE49-F238E27FC236}">
                  <a16:creationId xmlns:a16="http://schemas.microsoft.com/office/drawing/2014/main" id="{BEDFF543-62DF-4C28-96D8-4240F10CC1CE}"/>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9" name="Freeform 6">
              <a:extLst>
                <a:ext uri="{FF2B5EF4-FFF2-40B4-BE49-F238E27FC236}">
                  <a16:creationId xmlns:a16="http://schemas.microsoft.com/office/drawing/2014/main" id="{8399DEEA-C371-4723-A4EA-1BD1B58FFBF3}"/>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10" name="Freeform 7">
              <a:extLst>
                <a:ext uri="{FF2B5EF4-FFF2-40B4-BE49-F238E27FC236}">
                  <a16:creationId xmlns:a16="http://schemas.microsoft.com/office/drawing/2014/main" id="{B7669B55-2437-4C83-80A5-36ED70ED4884}"/>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grpSp>
    </p:spTree>
    <p:extLst>
      <p:ext uri="{BB962C8B-B14F-4D97-AF65-F5344CB8AC3E}">
        <p14:creationId xmlns:p14="http://schemas.microsoft.com/office/powerpoint/2010/main" val="4359230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A47A7CF-82B8-47BB-9E16-4FD8C0AC2958}"/>
              </a:ext>
            </a:extLst>
          </p:cNvPr>
          <p:cNvGraphicFramePr>
            <a:graphicFrameLocks noChangeAspect="1"/>
          </p:cNvGraphicFramePr>
          <p:nvPr userDrawn="1">
            <p:custDataLst>
              <p:tags r:id="rId1"/>
            </p:custDataLst>
            <p:extLst>
              <p:ext uri="{D42A27DB-BD31-4B8C-83A1-F6EECF244321}">
                <p14:modId xmlns:p14="http://schemas.microsoft.com/office/powerpoint/2010/main" val="4170550013"/>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3A47A7CF-82B8-47BB-9E16-4FD8C0AC2958}"/>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359F646-1C22-442B-A6BA-1D33B94B8DEB}"/>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3" y="1"/>
            <a:ext cx="3997149" cy="6156104"/>
          </a:xfrm>
        </p:spPr>
        <p:txBody>
          <a:bodyPr/>
          <a:lstStyle/>
          <a:p>
            <a:endParaRPr lang="en-IN" dirty="0"/>
          </a:p>
        </p:txBody>
      </p:sp>
      <p:sp>
        <p:nvSpPr>
          <p:cNvPr id="2" name="Title 1"/>
          <p:cNvSpPr>
            <a:spLocks noGrp="1"/>
          </p:cNvSpPr>
          <p:nvPr>
            <p:ph type="title"/>
          </p:nvPr>
        </p:nvSpPr>
        <p:spPr>
          <a:xfrm>
            <a:off x="609601" y="294200"/>
            <a:ext cx="7440547" cy="590400"/>
          </a:xfrm>
        </p:spPr>
        <p:txBody>
          <a:bodyPr/>
          <a:lstStyle>
            <a:lvl1pPr>
              <a:defRPr sz="23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2" y="2311401"/>
            <a:ext cx="3578253" cy="3844704"/>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1" y="2311404"/>
            <a:ext cx="3578253" cy="1254759"/>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1" y="4236721"/>
            <a:ext cx="3578253" cy="1944160"/>
          </a:xfrm>
        </p:spPr>
        <p:txBody>
          <a:bodyPr numCol="1"/>
          <a:lstStyle>
            <a:lvl1pPr marL="0" indent="0">
              <a:buNone/>
              <a:defRPr sz="1798">
                <a:solidFill>
                  <a:schemeClr val="bg1"/>
                </a:solidFill>
                <a:latin typeface="Georgia" panose="02040502050405020303" pitchFamily="18" charset="0"/>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2"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Tree>
    <p:extLst>
      <p:ext uri="{BB962C8B-B14F-4D97-AF65-F5344CB8AC3E}">
        <p14:creationId xmlns:p14="http://schemas.microsoft.com/office/powerpoint/2010/main" val="17250096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FD96527-B243-4E10-8994-83CB670BB4B2}"/>
              </a:ext>
            </a:extLst>
          </p:cNvPr>
          <p:cNvGraphicFramePr>
            <a:graphicFrameLocks noChangeAspect="1"/>
          </p:cNvGraphicFramePr>
          <p:nvPr userDrawn="1">
            <p:custDataLst>
              <p:tags r:id="rId1"/>
            </p:custDataLst>
            <p:extLst>
              <p:ext uri="{D42A27DB-BD31-4B8C-83A1-F6EECF244321}">
                <p14:modId xmlns:p14="http://schemas.microsoft.com/office/powerpoint/2010/main" val="2964685364"/>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1FD96527-B243-4E10-8994-83CB670BB4B2}"/>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B2D0CF2-8C5E-48F5-89C1-33BD0643D09E}"/>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1" y="2"/>
            <a:ext cx="2383219" cy="6857999"/>
          </a:xfrm>
        </p:spPr>
        <p:txBody>
          <a:bodyPr/>
          <a:lstStyle/>
          <a:p>
            <a:endParaRPr lang="en-IN" dirty="0"/>
          </a:p>
        </p:txBody>
      </p:sp>
      <p:sp>
        <p:nvSpPr>
          <p:cNvPr id="2" name="Title 1"/>
          <p:cNvSpPr>
            <a:spLocks noGrp="1"/>
          </p:cNvSpPr>
          <p:nvPr>
            <p:ph type="title"/>
          </p:nvPr>
        </p:nvSpPr>
        <p:spPr>
          <a:xfrm>
            <a:off x="2693891" y="294200"/>
            <a:ext cx="8887371" cy="590400"/>
          </a:xfrm>
        </p:spPr>
        <p:txBody>
          <a:bodyPr/>
          <a:lstStyle>
            <a:lvl1pPr>
              <a:defRPr sz="23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2" y="1137924"/>
            <a:ext cx="2767159" cy="2796151"/>
          </a:xfrm>
        </p:spPr>
        <p:txBody>
          <a:bodyPr numCol="1"/>
          <a:lstStyle>
            <a:lvl1pPr marL="0" indent="0">
              <a:buNone/>
              <a:defRPr sz="1398">
                <a:solidFill>
                  <a:schemeClr val="bg1"/>
                </a:solidFill>
              </a:defRPr>
            </a:lvl1pPr>
            <a:lvl2pPr marL="356260" indent="0">
              <a:buNone/>
              <a:defRPr sz="1798">
                <a:solidFill>
                  <a:schemeClr val="bg1"/>
                </a:solidFill>
              </a:defRPr>
            </a:lvl2pPr>
            <a:lvl3pPr marL="712519" indent="0">
              <a:buNone/>
              <a:defRPr sz="1598">
                <a:solidFill>
                  <a:schemeClr val="bg1"/>
                </a:solidFill>
              </a:defRPr>
            </a:lvl3pPr>
            <a:lvl4pPr marL="1068778" indent="0">
              <a:buNone/>
              <a:defRPr sz="1398">
                <a:solidFill>
                  <a:schemeClr val="bg1"/>
                </a:solidFill>
              </a:defRPr>
            </a:lvl4pPr>
            <a:lvl5pPr marL="1425038" indent="0">
              <a:buNone/>
              <a:defRPr sz="1198">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Tree>
    <p:extLst>
      <p:ext uri="{BB962C8B-B14F-4D97-AF65-F5344CB8AC3E}">
        <p14:creationId xmlns:p14="http://schemas.microsoft.com/office/powerpoint/2010/main" val="855662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8A7F6-7F75-528D-3708-211F1A416DB6}"/>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2F62C0D3-21A4-A894-BD87-B6545A3BDBA6}"/>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FC8EFB-3CB2-34F4-288F-A3882BA68C1B}"/>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27D46547-B7DB-B6F7-0F38-E46757C0C1B8}"/>
              </a:ext>
            </a:extLst>
          </p:cNvPr>
          <p:cNvSpPr txBox="1">
            <a:spLocks noGrp="1"/>
          </p:cNvSpPr>
          <p:nvPr>
            <p:ph type="dt" sz="half" idx="7"/>
          </p:nvPr>
        </p:nvSpPr>
        <p:spPr/>
        <p:txBody>
          <a:bodyPr/>
          <a:lstStyle>
            <a:lvl1pPr>
              <a:defRPr/>
            </a:lvl1pPr>
          </a:lstStyle>
          <a:p>
            <a:pPr lvl="0"/>
            <a:fld id="{DA468EB7-539A-4325-A4D8-17A0CB6A072A}" type="datetime1">
              <a:rPr lang="en-US"/>
              <a:pPr lvl="0"/>
              <a:t>10/1/2024</a:t>
            </a:fld>
            <a:endParaRPr lang="en-US"/>
          </a:p>
        </p:txBody>
      </p:sp>
      <p:sp>
        <p:nvSpPr>
          <p:cNvPr id="6" name="Footer Placeholder 5">
            <a:extLst>
              <a:ext uri="{FF2B5EF4-FFF2-40B4-BE49-F238E27FC236}">
                <a16:creationId xmlns:a16="http://schemas.microsoft.com/office/drawing/2014/main" id="{CA474492-3346-C99F-C678-D468B6CEADD7}"/>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CC4BDEB9-526C-91D3-4214-3BC7846908F6}"/>
              </a:ext>
            </a:extLst>
          </p:cNvPr>
          <p:cNvSpPr txBox="1">
            <a:spLocks noGrp="1"/>
          </p:cNvSpPr>
          <p:nvPr>
            <p:ph type="sldNum" sz="quarter" idx="8"/>
          </p:nvPr>
        </p:nvSpPr>
        <p:spPr/>
        <p:txBody>
          <a:bodyPr/>
          <a:lstStyle>
            <a:lvl1pPr>
              <a:defRPr/>
            </a:lvl1pPr>
          </a:lstStyle>
          <a:p>
            <a:pPr lvl="0"/>
            <a:fld id="{B08550BC-0D72-40E1-B36C-FB01B95BB665}" type="slidenum">
              <a:t>‹#›</a:t>
            </a:fld>
            <a:endParaRPr lang="en-US"/>
          </a:p>
        </p:txBody>
      </p:sp>
    </p:spTree>
    <p:extLst>
      <p:ext uri="{BB962C8B-B14F-4D97-AF65-F5344CB8AC3E}">
        <p14:creationId xmlns:p14="http://schemas.microsoft.com/office/powerpoint/2010/main" val="34980264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4752DE7-3FAD-4956-BBE0-CBAE2B846D3F}"/>
              </a:ext>
            </a:extLst>
          </p:cNvPr>
          <p:cNvGraphicFramePr>
            <a:graphicFrameLocks noChangeAspect="1"/>
          </p:cNvGraphicFramePr>
          <p:nvPr userDrawn="1">
            <p:custDataLst>
              <p:tags r:id="rId1"/>
            </p:custDataLst>
            <p:extLst>
              <p:ext uri="{D42A27DB-BD31-4B8C-83A1-F6EECF244321}">
                <p14:modId xmlns:p14="http://schemas.microsoft.com/office/powerpoint/2010/main" val="2741326036"/>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5" name="Object 4" hidden="1">
                        <a:extLst>
                          <a:ext uri="{FF2B5EF4-FFF2-40B4-BE49-F238E27FC236}">
                            <a16:creationId xmlns:a16="http://schemas.microsoft.com/office/drawing/2014/main" id="{24752DE7-3FAD-4956-BBE0-CBAE2B846D3F}"/>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10C06BA-678F-4E57-8F8C-8BA5A7A79D9C}"/>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609602"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2" y="1137920"/>
            <a:ext cx="8234455" cy="4834800"/>
          </a:xfrm>
        </p:spPr>
        <p:txBody>
          <a:bodyPr/>
          <a:lstStyle>
            <a:lvl1pPr marL="0" indent="0">
              <a:spcBef>
                <a:spcPts val="0"/>
              </a:spcBef>
              <a:buNone/>
              <a:defRPr>
                <a:solidFill>
                  <a:schemeClr val="bg1"/>
                </a:solidFill>
              </a:defRPr>
            </a:lvl1pPr>
            <a:lvl2pPr marL="0" indent="0">
              <a:spcBef>
                <a:spcPts val="0"/>
              </a:spcBef>
              <a:buNone/>
              <a:defRPr sz="1798">
                <a:solidFill>
                  <a:schemeClr val="bg1"/>
                </a:solidFill>
              </a:defRPr>
            </a:lvl2pPr>
            <a:lvl3pPr marL="0" indent="0">
              <a:spcBef>
                <a:spcPts val="0"/>
              </a:spcBef>
              <a:buNone/>
              <a:defRPr sz="1598">
                <a:solidFill>
                  <a:schemeClr val="bg1"/>
                </a:solidFill>
              </a:defRPr>
            </a:lvl3pPr>
            <a:lvl4pPr marL="0" indent="0">
              <a:spcBef>
                <a:spcPts val="0"/>
              </a:spcBef>
              <a:buNone/>
              <a:defRPr sz="1398">
                <a:solidFill>
                  <a:schemeClr val="bg1"/>
                </a:solidFill>
              </a:defRPr>
            </a:lvl4pPr>
            <a:lvl5pPr marL="0" indent="0">
              <a:spcBef>
                <a:spcPts val="0"/>
              </a:spcBef>
              <a:buNone/>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Tree>
    <p:extLst>
      <p:ext uri="{BB962C8B-B14F-4D97-AF65-F5344CB8AC3E}">
        <p14:creationId xmlns:p14="http://schemas.microsoft.com/office/powerpoint/2010/main" val="17232150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Standard slide_no bullet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DFD066-BD0B-4B9A-BCF5-1A979E105146}"/>
              </a:ext>
            </a:extLst>
          </p:cNvPr>
          <p:cNvGraphicFramePr>
            <a:graphicFrameLocks noChangeAspect="1"/>
          </p:cNvGraphicFramePr>
          <p:nvPr userDrawn="1">
            <p:custDataLst>
              <p:tags r:id="rId1"/>
            </p:custDataLst>
            <p:extLst>
              <p:ext uri="{D42A27DB-BD31-4B8C-83A1-F6EECF244321}">
                <p14:modId xmlns:p14="http://schemas.microsoft.com/office/powerpoint/2010/main" val="353110510"/>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1DDFD066-BD0B-4B9A-BCF5-1A979E105146}"/>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6"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260" marR="0" lvl="0" indent="-356260" defTabSz="1006879" fontAlgn="auto">
              <a:lnSpc>
                <a:spcPct val="100000"/>
              </a:lnSpc>
              <a:spcBef>
                <a:spcPct val="0"/>
              </a:spcBef>
              <a:spcAft>
                <a:spcPts val="0"/>
              </a:spcAft>
              <a:buClrTx/>
              <a:buSzTx/>
              <a:tabLst/>
            </a:pPr>
            <a:r>
              <a:rPr lang="en-US"/>
              <a:t>Chapter Title</a:t>
            </a:r>
            <a:endParaRPr lang="en-IN"/>
          </a:p>
        </p:txBody>
      </p:sp>
    </p:spTree>
    <p:extLst>
      <p:ext uri="{BB962C8B-B14F-4D97-AF65-F5344CB8AC3E}">
        <p14:creationId xmlns:p14="http://schemas.microsoft.com/office/powerpoint/2010/main" val="22787843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4238778-41B0-4A2A-809F-F0C62C5573EB}"/>
              </a:ext>
            </a:extLst>
          </p:cNvPr>
          <p:cNvGraphicFramePr>
            <a:graphicFrameLocks noChangeAspect="1"/>
          </p:cNvGraphicFramePr>
          <p:nvPr userDrawn="1">
            <p:custDataLst>
              <p:tags r:id="rId1"/>
            </p:custDataLst>
            <p:extLst>
              <p:ext uri="{D42A27DB-BD31-4B8C-83A1-F6EECF244321}">
                <p14:modId xmlns:p14="http://schemas.microsoft.com/office/powerpoint/2010/main" val="1532473505"/>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E4238778-41B0-4A2A-809F-F0C62C5573EB}"/>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4" y="2578743"/>
            <a:ext cx="4535597" cy="1055708"/>
          </a:xfrm>
        </p:spPr>
        <p:txBody>
          <a:bodyPr/>
          <a:lstStyle>
            <a:lvl1pPr marL="0" indent="0">
              <a:buNone/>
              <a:defRPr sz="2998"/>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4" y="3840384"/>
            <a:ext cx="4535597" cy="1055708"/>
          </a:xfrm>
        </p:spPr>
        <p:txBody>
          <a:bodyPr/>
          <a:lstStyle>
            <a:lvl1pPr marL="0" indent="0">
              <a:buNone/>
              <a:defRPr sz="1598"/>
            </a:lvl1pPr>
          </a:lstStyle>
          <a:p>
            <a:pPr lvl="0"/>
            <a:r>
              <a:rPr lang="en-IN"/>
              <a:t>text</a:t>
            </a:r>
          </a:p>
        </p:txBody>
      </p:sp>
    </p:spTree>
    <p:extLst>
      <p:ext uri="{BB962C8B-B14F-4D97-AF65-F5344CB8AC3E}">
        <p14:creationId xmlns:p14="http://schemas.microsoft.com/office/powerpoint/2010/main" val="22017619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D096E82-75BF-49D9-8A2C-050CC681D102}"/>
              </a:ext>
            </a:extLst>
          </p:cNvPr>
          <p:cNvGraphicFramePr>
            <a:graphicFrameLocks noChangeAspect="1"/>
          </p:cNvGraphicFramePr>
          <p:nvPr userDrawn="1">
            <p:custDataLst>
              <p:tags r:id="rId1"/>
            </p:custDataLst>
            <p:extLst>
              <p:ext uri="{D42A27DB-BD31-4B8C-83A1-F6EECF244321}">
                <p14:modId xmlns:p14="http://schemas.microsoft.com/office/powerpoint/2010/main" val="383885058"/>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FD096E82-75BF-49D9-8A2C-050CC681D102}"/>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577C364-65D1-4448-9474-E6FB88EE28C7}"/>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609602" y="294200"/>
            <a:ext cx="10972800" cy="5904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3"/>
            <a:ext cx="4954924" cy="4267457"/>
          </a:xfrm>
        </p:spPr>
        <p:txBody>
          <a:bodyPr/>
          <a:lstStyle/>
          <a:p>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9" y="3813288"/>
            <a:ext cx="3087667" cy="180000"/>
          </a:xfrm>
        </p:spPr>
        <p:txBody>
          <a:bodyPr/>
          <a:lstStyle>
            <a:lvl1pPr marL="0" indent="0">
              <a:buNone/>
              <a:defRPr sz="1198">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9" y="4055931"/>
            <a:ext cx="3087667" cy="180000"/>
          </a:xfrm>
        </p:spPr>
        <p:txBody>
          <a:bodyPr/>
          <a:lstStyle>
            <a:lvl1pPr marL="0" indent="0">
              <a:buNone/>
              <a:defRPr sz="1198">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1" y="3578084"/>
            <a:ext cx="778554"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3"/>
            <a:ext cx="5462580" cy="373807"/>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8"/>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Tree>
    <p:extLst>
      <p:ext uri="{BB962C8B-B14F-4D97-AF65-F5344CB8AC3E}">
        <p14:creationId xmlns:p14="http://schemas.microsoft.com/office/powerpoint/2010/main" val="40451443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E6134C5-F648-4AF7-9801-96D5081E8622}"/>
              </a:ext>
            </a:extLst>
          </p:cNvPr>
          <p:cNvGraphicFramePr>
            <a:graphicFrameLocks noChangeAspect="1"/>
          </p:cNvGraphicFramePr>
          <p:nvPr userDrawn="1">
            <p:custDataLst>
              <p:tags r:id="rId1"/>
            </p:custDataLst>
            <p:extLst>
              <p:ext uri="{D42A27DB-BD31-4B8C-83A1-F6EECF244321}">
                <p14:modId xmlns:p14="http://schemas.microsoft.com/office/powerpoint/2010/main" val="3288878007"/>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FE6134C5-F648-4AF7-9801-96D5081E8622}"/>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Tree>
    <p:extLst>
      <p:ext uri="{BB962C8B-B14F-4D97-AF65-F5344CB8AC3E}">
        <p14:creationId xmlns:p14="http://schemas.microsoft.com/office/powerpoint/2010/main" val="23031631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51" y="0"/>
            <a:ext cx="12185658" cy="6858000"/>
          </a:xfrm>
          <a:prstGeom prst="rect">
            <a:avLst/>
          </a:prstGeom>
        </p:spPr>
      </p:pic>
    </p:spTree>
    <p:extLst>
      <p:ext uri="{BB962C8B-B14F-4D97-AF65-F5344CB8AC3E}">
        <p14:creationId xmlns:p14="http://schemas.microsoft.com/office/powerpoint/2010/main" val="19936385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F2E2661-3E4B-45B0-9D2E-78D25A3AA0C9}"/>
              </a:ext>
            </a:extLst>
          </p:cNvPr>
          <p:cNvGraphicFramePr>
            <a:graphicFrameLocks noChangeAspect="1"/>
          </p:cNvGraphicFramePr>
          <p:nvPr userDrawn="1">
            <p:custDataLst>
              <p:tags r:id="rId1"/>
            </p:custDataLst>
            <p:extLst>
              <p:ext uri="{D42A27DB-BD31-4B8C-83A1-F6EECF244321}">
                <p14:modId xmlns:p14="http://schemas.microsoft.com/office/powerpoint/2010/main" val="3411204781"/>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9F2E2661-3E4B-45B0-9D2E-78D25A3AA0C9}"/>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8" dirty="0" smtClean="0">
                <a:latin typeface="Georgia" panose="02040502050405020303" pitchFamily="18" charset="0"/>
              </a:defRPr>
            </a:lvl1pPr>
          </a:lstStyle>
          <a:p>
            <a:pPr marL="356260" lvl="0" indent="-356260"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8" dirty="0" smtClean="0">
                <a:solidFill>
                  <a:srgbClr val="FFE600"/>
                </a:solidFill>
                <a:latin typeface="+mn-lt"/>
              </a:defRPr>
            </a:lvl1pPr>
          </a:lstStyle>
          <a:p>
            <a:pPr marL="356260" lvl="0" indent="-356260" algn="ctr">
              <a:spcBef>
                <a:spcPts val="0"/>
              </a:spcBef>
              <a:spcAft>
                <a:spcPts val="6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8" dirty="0" smtClean="0">
                <a:latin typeface="+mn-lt"/>
              </a:defRPr>
            </a:lvl1pPr>
          </a:lstStyle>
          <a:p>
            <a:pPr marL="356260" lvl="0" indent="-356260" algn="ctr">
              <a:spcBef>
                <a:spcPts val="0"/>
              </a:spcBef>
              <a:spcAft>
                <a:spcPts val="6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90"/>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88"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5926399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A9D34CE-7205-4053-A228-E07CA9CDCEF5}"/>
              </a:ext>
            </a:extLst>
          </p:cNvPr>
          <p:cNvGraphicFramePr>
            <a:graphicFrameLocks noChangeAspect="1"/>
          </p:cNvGraphicFramePr>
          <p:nvPr userDrawn="1">
            <p:custDataLst>
              <p:tags r:id="rId1"/>
            </p:custDataLst>
            <p:extLst>
              <p:ext uri="{D42A27DB-BD31-4B8C-83A1-F6EECF244321}">
                <p14:modId xmlns:p14="http://schemas.microsoft.com/office/powerpoint/2010/main" val="2414287365"/>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6A9D34CE-7205-4053-A228-E07CA9CDCEF5}"/>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88"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4" y="2526765"/>
            <a:ext cx="5289245" cy="1800000"/>
          </a:xfrm>
        </p:spPr>
        <p:txBody>
          <a:bodyPr lIns="90000" tIns="46800" rIns="90000" bIns="46800"/>
          <a:lstStyle>
            <a:lvl1pPr marL="0" indent="0">
              <a:buNone/>
              <a:defRPr lang="en-US" sz="2798" dirty="0" smtClean="0">
                <a:latin typeface="Georgia" panose="02040502050405020303" pitchFamily="18" charset="0"/>
              </a:defRPr>
            </a:lvl1pPr>
          </a:lstStyle>
          <a:p>
            <a:pPr marL="356260" lvl="0" indent="-356260">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4" y="4632765"/>
            <a:ext cx="5289245" cy="316838"/>
          </a:xfrm>
        </p:spPr>
        <p:txBody>
          <a:bodyPr lIns="90000" tIns="46800" rIns="90000" bIns="46800"/>
          <a:lstStyle>
            <a:lvl1pPr marL="0" indent="0" algn="l" defTabSz="913486" rtl="0" eaLnBrk="1" latinLnBrk="0" hangingPunct="1">
              <a:spcBef>
                <a:spcPts val="0"/>
              </a:spcBef>
              <a:spcAft>
                <a:spcPts val="600"/>
              </a:spcAft>
              <a:buClr>
                <a:schemeClr val="tx2"/>
              </a:buClr>
              <a:buSzPct val="70000"/>
              <a:buFont typeface="Arial" pitchFamily="34" charset="0"/>
              <a:buNone/>
              <a:defRPr lang="en-US" sz="1598" kern="1200" dirty="0" smtClean="0">
                <a:solidFill>
                  <a:schemeClr val="tx2"/>
                </a:solidFill>
                <a:latin typeface="+mn-lt"/>
                <a:ea typeface="+mn-ea"/>
                <a:cs typeface="+mn-cs"/>
              </a:defRPr>
            </a:lvl1pPr>
            <a:lvl2pPr marL="356260" indent="0">
              <a:buNone/>
              <a:defRPr lang="en-US" sz="1998" smtClean="0">
                <a:latin typeface="+mn-lt"/>
              </a:defRPr>
            </a:lvl2pPr>
            <a:lvl3pPr>
              <a:defRPr lang="en-US" sz="1798" smtClean="0">
                <a:latin typeface="+mn-lt"/>
              </a:defRPr>
            </a:lvl3pPr>
            <a:lvl4pPr>
              <a:defRPr lang="en-US" sz="1598" smtClean="0">
                <a:latin typeface="+mn-lt"/>
              </a:defRPr>
            </a:lvl4pPr>
            <a:lvl5pPr>
              <a:defRPr lang="en-IN" sz="1598">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4" y="4971442"/>
            <a:ext cx="5289245" cy="316838"/>
          </a:xfrm>
        </p:spPr>
        <p:txBody>
          <a:bodyPr lIns="90000" tIns="46800" rIns="90000" bIns="46800"/>
          <a:lstStyle>
            <a:lvl1pPr marL="0" indent="0" algn="l" defTabSz="913486" rtl="0" eaLnBrk="1" latinLnBrk="0" hangingPunct="1">
              <a:spcBef>
                <a:spcPts val="0"/>
              </a:spcBef>
              <a:spcAft>
                <a:spcPts val="600"/>
              </a:spcAft>
              <a:buClr>
                <a:schemeClr val="tx2"/>
              </a:buClr>
              <a:buSzPct val="70000"/>
              <a:buFont typeface="Arial" pitchFamily="34" charset="0"/>
              <a:buNone/>
              <a:defRPr lang="en-US" sz="1598" kern="1200" dirty="0" smtClean="0">
                <a:solidFill>
                  <a:schemeClr val="bg1"/>
                </a:solidFill>
                <a:latin typeface="+mn-lt"/>
                <a:ea typeface="+mn-ea"/>
                <a:cs typeface="+mn-cs"/>
              </a:defRPr>
            </a:lvl1pPr>
            <a:lvl2pPr marL="356260" indent="0">
              <a:buNone/>
              <a:defRPr lang="en-US" sz="1998" smtClean="0">
                <a:latin typeface="+mn-lt"/>
              </a:defRPr>
            </a:lvl2pPr>
            <a:lvl3pPr>
              <a:defRPr lang="en-US" sz="1798" smtClean="0">
                <a:latin typeface="+mn-lt"/>
              </a:defRPr>
            </a:lvl3pPr>
            <a:lvl4pPr>
              <a:defRPr lang="en-US" sz="1598" smtClean="0">
                <a:latin typeface="+mn-lt"/>
              </a:defRPr>
            </a:lvl4pPr>
            <a:lvl5pPr>
              <a:defRPr lang="en-IN" sz="1598">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37473996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4E5199D-3BA4-4DEF-900F-7E49DF6E1C90}"/>
              </a:ext>
            </a:extLst>
          </p:cNvPr>
          <p:cNvGraphicFramePr>
            <a:graphicFrameLocks noChangeAspect="1"/>
          </p:cNvGraphicFramePr>
          <p:nvPr userDrawn="1">
            <p:custDataLst>
              <p:tags r:id="rId1"/>
            </p:custDataLst>
            <p:extLst>
              <p:ext uri="{D42A27DB-BD31-4B8C-83A1-F6EECF244321}">
                <p14:modId xmlns:p14="http://schemas.microsoft.com/office/powerpoint/2010/main" val="1697017645"/>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5" name="Object 4" hidden="1">
                        <a:extLst>
                          <a:ext uri="{FF2B5EF4-FFF2-40B4-BE49-F238E27FC236}">
                            <a16:creationId xmlns:a16="http://schemas.microsoft.com/office/drawing/2014/main" id="{F4E5199D-3BA4-4DEF-900F-7E49DF6E1C90}"/>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07359F2-FA13-4408-A129-B09FDA3B6326}"/>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609602"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2" y="1137920"/>
            <a:ext cx="8234455" cy="4834800"/>
          </a:xfrm>
        </p:spPr>
        <p:txBody>
          <a:bodyPr/>
          <a:lstStyle>
            <a:lvl1pPr marL="0" indent="0">
              <a:buNone/>
              <a:defRPr>
                <a:solidFill>
                  <a:schemeClr val="bg1"/>
                </a:solidFill>
              </a:defRPr>
            </a:lvl1pPr>
            <a:lvl2pPr marL="356260">
              <a:defRPr>
                <a:solidFill>
                  <a:schemeClr val="bg1"/>
                </a:solidFill>
              </a:defRPr>
            </a:lvl2pPr>
            <a:lvl3pPr marL="712519">
              <a:defRPr>
                <a:solidFill>
                  <a:schemeClr val="bg1"/>
                </a:solidFill>
              </a:defRPr>
            </a:lvl3pPr>
            <a:lvl4pPr marL="1068778">
              <a:defRPr>
                <a:solidFill>
                  <a:schemeClr val="bg1"/>
                </a:solidFill>
              </a:defRPr>
            </a:lvl4pPr>
            <a:lvl5pPr marL="1425038">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Tree>
    <p:extLst>
      <p:ext uri="{BB962C8B-B14F-4D97-AF65-F5344CB8AC3E}">
        <p14:creationId xmlns:p14="http://schemas.microsoft.com/office/powerpoint/2010/main" val="29212746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B411C86-726F-4ED5-9991-7B002CED7DAB}"/>
              </a:ext>
            </a:extLst>
          </p:cNvPr>
          <p:cNvGraphicFramePr>
            <a:graphicFrameLocks noChangeAspect="1"/>
          </p:cNvGraphicFramePr>
          <p:nvPr userDrawn="1">
            <p:custDataLst>
              <p:tags r:id="rId1"/>
            </p:custDataLst>
            <p:extLst>
              <p:ext uri="{D42A27DB-BD31-4B8C-83A1-F6EECF244321}">
                <p14:modId xmlns:p14="http://schemas.microsoft.com/office/powerpoint/2010/main" val="1846048303"/>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5B411C86-726F-4ED5-9991-7B002CED7DAB}"/>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3472ECD-8F92-4928-AEF0-4F99E191B363}"/>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609602" y="294200"/>
            <a:ext cx="10972800" cy="590880"/>
          </a:xfrm>
        </p:spPr>
        <p:txBody>
          <a:bodyPr/>
          <a:lstStyle>
            <a:lvl1pPr>
              <a:defRPr>
                <a:solidFill>
                  <a:schemeClr val="bg1"/>
                </a:solidFill>
              </a:defRPr>
            </a:lvl1pPr>
          </a:lstStyle>
          <a:p>
            <a:r>
              <a:rPr lang="en-US"/>
              <a:t>Click to edit Master title style</a:t>
            </a:r>
            <a:endParaRPr lang="en-GB"/>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Tree>
    <p:extLst>
      <p:ext uri="{BB962C8B-B14F-4D97-AF65-F5344CB8AC3E}">
        <p14:creationId xmlns:p14="http://schemas.microsoft.com/office/powerpoint/2010/main" val="445321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491FC-E1C9-ADC4-CCA0-55BA15F5E618}"/>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A3ECB6FA-2F9B-94C5-7CE9-20689E940ADF}"/>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en-US"/>
          </a:p>
        </p:txBody>
      </p:sp>
      <p:sp>
        <p:nvSpPr>
          <p:cNvPr id="4" name="Text Placeholder 3">
            <a:extLst>
              <a:ext uri="{FF2B5EF4-FFF2-40B4-BE49-F238E27FC236}">
                <a16:creationId xmlns:a16="http://schemas.microsoft.com/office/drawing/2014/main" id="{21E302CA-8657-D01A-F2C7-36669ABA7106}"/>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67FA4732-D3AE-2365-83C6-B99A3CF7F7C4}"/>
              </a:ext>
            </a:extLst>
          </p:cNvPr>
          <p:cNvSpPr txBox="1">
            <a:spLocks noGrp="1"/>
          </p:cNvSpPr>
          <p:nvPr>
            <p:ph type="dt" sz="half" idx="7"/>
          </p:nvPr>
        </p:nvSpPr>
        <p:spPr/>
        <p:txBody>
          <a:bodyPr/>
          <a:lstStyle>
            <a:lvl1pPr>
              <a:defRPr/>
            </a:lvl1pPr>
          </a:lstStyle>
          <a:p>
            <a:pPr lvl="0"/>
            <a:fld id="{FCA77C9D-E6E2-48D7-92E9-B191A4E09986}" type="datetime1">
              <a:rPr lang="en-US"/>
              <a:pPr lvl="0"/>
              <a:t>10/1/2024</a:t>
            </a:fld>
            <a:endParaRPr lang="en-US"/>
          </a:p>
        </p:txBody>
      </p:sp>
      <p:sp>
        <p:nvSpPr>
          <p:cNvPr id="6" name="Footer Placeholder 5">
            <a:extLst>
              <a:ext uri="{FF2B5EF4-FFF2-40B4-BE49-F238E27FC236}">
                <a16:creationId xmlns:a16="http://schemas.microsoft.com/office/drawing/2014/main" id="{1D6E515F-BB13-0202-B211-A64775CC93E4}"/>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C92A4566-ABC3-4040-E5CC-45A692AE2D5B}"/>
              </a:ext>
            </a:extLst>
          </p:cNvPr>
          <p:cNvSpPr txBox="1">
            <a:spLocks noGrp="1"/>
          </p:cNvSpPr>
          <p:nvPr>
            <p:ph type="sldNum" sz="quarter" idx="8"/>
          </p:nvPr>
        </p:nvSpPr>
        <p:spPr/>
        <p:txBody>
          <a:bodyPr/>
          <a:lstStyle>
            <a:lvl1pPr>
              <a:defRPr/>
            </a:lvl1pPr>
          </a:lstStyle>
          <a:p>
            <a:pPr lvl="0"/>
            <a:fld id="{39486A76-5EAD-4B49-A898-078D1E5C3260}" type="slidenum">
              <a:t>‹#›</a:t>
            </a:fld>
            <a:endParaRPr lang="en-US"/>
          </a:p>
        </p:txBody>
      </p:sp>
    </p:spTree>
    <p:extLst>
      <p:ext uri="{BB962C8B-B14F-4D97-AF65-F5344CB8AC3E}">
        <p14:creationId xmlns:p14="http://schemas.microsoft.com/office/powerpoint/2010/main" val="13474995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D1EC1A-568F-4D1F-9677-8B71885EAAEA}"/>
              </a:ext>
            </a:extLst>
          </p:cNvPr>
          <p:cNvGraphicFramePr>
            <a:graphicFrameLocks noChangeAspect="1"/>
          </p:cNvGraphicFramePr>
          <p:nvPr userDrawn="1">
            <p:custDataLst>
              <p:tags r:id="rId1"/>
            </p:custDataLst>
            <p:extLst>
              <p:ext uri="{D42A27DB-BD31-4B8C-83A1-F6EECF244321}">
                <p14:modId xmlns:p14="http://schemas.microsoft.com/office/powerpoint/2010/main" val="1107821490"/>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5FD1EC1A-568F-4D1F-9677-8B71885EAAEA}"/>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C1B3326C-F0A4-462D-B6B9-7DF7FBEFE864}"/>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609602" y="294200"/>
            <a:ext cx="10972800" cy="59088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09601" y="1137919"/>
            <a:ext cx="5384800" cy="4834800"/>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2" y="1137919"/>
            <a:ext cx="5384800" cy="4834800"/>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Tree>
    <p:extLst>
      <p:ext uri="{BB962C8B-B14F-4D97-AF65-F5344CB8AC3E}">
        <p14:creationId xmlns:p14="http://schemas.microsoft.com/office/powerpoint/2010/main" val="16737540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1A9A817-5F54-4C86-A432-2D29B84F68D0}"/>
              </a:ext>
            </a:extLst>
          </p:cNvPr>
          <p:cNvGraphicFramePr>
            <a:graphicFrameLocks noChangeAspect="1"/>
          </p:cNvGraphicFramePr>
          <p:nvPr userDrawn="1">
            <p:custDataLst>
              <p:tags r:id="rId1"/>
            </p:custDataLst>
            <p:extLst>
              <p:ext uri="{D42A27DB-BD31-4B8C-83A1-F6EECF244321}">
                <p14:modId xmlns:p14="http://schemas.microsoft.com/office/powerpoint/2010/main" val="1059068370"/>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B1A9A817-5F54-4C86-A432-2D29B84F68D0}"/>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9C84CCB-068D-4C5A-9F68-96D351309B5B}"/>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3" name="Content Placeholder 2"/>
          <p:cNvSpPr>
            <a:spLocks noGrp="1"/>
          </p:cNvSpPr>
          <p:nvPr>
            <p:ph sz="half" idx="1"/>
          </p:nvPr>
        </p:nvSpPr>
        <p:spPr>
          <a:xfrm>
            <a:off x="612329" y="1869443"/>
            <a:ext cx="5390400" cy="4256075"/>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6405" y="1869443"/>
            <a:ext cx="5390400" cy="4256075"/>
          </a:xfrm>
        </p:spPr>
        <p:txBody>
          <a:bodyPr/>
          <a:lstStyle>
            <a:lvl1pPr>
              <a:defRPr sz="1998">
                <a:solidFill>
                  <a:schemeClr val="bg1"/>
                </a:solidFill>
              </a:defRPr>
            </a:lvl1pPr>
            <a:lvl2pPr>
              <a:defRPr sz="1798">
                <a:solidFill>
                  <a:schemeClr val="bg1"/>
                </a:solidFill>
              </a:defRPr>
            </a:lvl2pPr>
            <a:lvl3pPr>
              <a:defRPr sz="1598">
                <a:solidFill>
                  <a:schemeClr val="bg1"/>
                </a:solidFill>
              </a:defRPr>
            </a:lvl3pPr>
            <a:lvl4pPr>
              <a:defRPr sz="1398">
                <a:solidFill>
                  <a:schemeClr val="bg1"/>
                </a:solidFill>
              </a:defRPr>
            </a:lvl4pPr>
            <a:lvl5pPr>
              <a:defRPr sz="1198">
                <a:solidFill>
                  <a:schemeClr val="bg1"/>
                </a:solidFill>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609602" y="294200"/>
            <a:ext cx="10972800" cy="590880"/>
          </a:xfrm>
        </p:spPr>
        <p:txBody>
          <a:bodyPr/>
          <a:lstStyle>
            <a:lvl1pPr>
              <a:defRPr>
                <a:solidFill>
                  <a:schemeClr val="bg1"/>
                </a:solidFill>
              </a:defRPr>
            </a:lvl1pPr>
          </a:lstStyle>
          <a:p>
            <a:r>
              <a:rPr lang="en-US"/>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8" noProof="0" dirty="0">
              <a:solidFill>
                <a:schemeClr val="bg1"/>
              </a:solidFill>
            </a:endParaRPr>
          </a:p>
        </p:txBody>
      </p:sp>
    </p:spTree>
    <p:extLst>
      <p:ext uri="{BB962C8B-B14F-4D97-AF65-F5344CB8AC3E}">
        <p14:creationId xmlns:p14="http://schemas.microsoft.com/office/powerpoint/2010/main" val="34255747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4E5ED59-1AA2-4ED2-BC42-533B41BA371A}"/>
              </a:ext>
            </a:extLst>
          </p:cNvPr>
          <p:cNvGraphicFramePr>
            <a:graphicFrameLocks noChangeAspect="1"/>
          </p:cNvGraphicFramePr>
          <p:nvPr userDrawn="1">
            <p:custDataLst>
              <p:tags r:id="rId1"/>
            </p:custDataLst>
            <p:extLst>
              <p:ext uri="{D42A27DB-BD31-4B8C-83A1-F6EECF244321}">
                <p14:modId xmlns:p14="http://schemas.microsoft.com/office/powerpoint/2010/main" val="3716705884"/>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74E5ED59-1AA2-4ED2-BC42-533B41BA371A}"/>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Tree>
    <p:extLst>
      <p:ext uri="{BB962C8B-B14F-4D97-AF65-F5344CB8AC3E}">
        <p14:creationId xmlns:p14="http://schemas.microsoft.com/office/powerpoint/2010/main" val="19289775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E151522-EA41-4CA9-95D2-3F16CFC41012}"/>
              </a:ext>
            </a:extLst>
          </p:cNvPr>
          <p:cNvGraphicFramePr>
            <a:graphicFrameLocks noChangeAspect="1"/>
          </p:cNvGraphicFramePr>
          <p:nvPr userDrawn="1">
            <p:custDataLst>
              <p:tags r:id="rId1"/>
            </p:custDataLst>
            <p:extLst>
              <p:ext uri="{D42A27DB-BD31-4B8C-83A1-F6EECF244321}">
                <p14:modId xmlns:p14="http://schemas.microsoft.com/office/powerpoint/2010/main" val="1562619341"/>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3E151522-EA41-4CA9-95D2-3F16CFC41012}"/>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Tree>
    <p:extLst>
      <p:ext uri="{BB962C8B-B14F-4D97-AF65-F5344CB8AC3E}">
        <p14:creationId xmlns:p14="http://schemas.microsoft.com/office/powerpoint/2010/main" val="4235350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170D0C-3D51-4AF3-A427-A7C8739B8B24}"/>
              </a:ext>
            </a:extLst>
          </p:cNvPr>
          <p:cNvGraphicFramePr>
            <a:graphicFrameLocks noChangeAspect="1"/>
          </p:cNvGraphicFramePr>
          <p:nvPr userDrawn="1">
            <p:custDataLst>
              <p:tags r:id="rId1"/>
            </p:custDataLst>
            <p:extLst>
              <p:ext uri="{D42A27DB-BD31-4B8C-83A1-F6EECF244321}">
                <p14:modId xmlns:p14="http://schemas.microsoft.com/office/powerpoint/2010/main" val="2390718853"/>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90170D0C-3D51-4AF3-A427-A7C8739B8B24}"/>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2" name="Footer Placeholder 2">
            <a:extLst>
              <a:ext uri="{FF2B5EF4-FFF2-40B4-BE49-F238E27FC236}">
                <a16:creationId xmlns:a16="http://schemas.microsoft.com/office/drawing/2014/main" id="{B175576D-0B60-4CE3-A259-444E682D35F9}"/>
              </a:ext>
            </a:extLst>
          </p:cNvPr>
          <p:cNvSpPr txBox="1">
            <a:spLocks/>
          </p:cNvSpPr>
          <p:nvPr userDrawn="1"/>
        </p:nvSpPr>
        <p:spPr>
          <a:xfrm>
            <a:off x="4471500" y="6471244"/>
            <a:ext cx="3084493" cy="180000"/>
          </a:xfrm>
          <a:prstGeom prst="rect">
            <a:avLst/>
          </a:prstGeom>
        </p:spPr>
        <p:txBody>
          <a:bodyPr/>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800" dirty="0"/>
              <a:t>TxD NextGen end-to-end ERM methodologies </a:t>
            </a:r>
          </a:p>
        </p:txBody>
      </p:sp>
    </p:spTree>
    <p:extLst>
      <p:ext uri="{BB962C8B-B14F-4D97-AF65-F5344CB8AC3E}">
        <p14:creationId xmlns:p14="http://schemas.microsoft.com/office/powerpoint/2010/main" val="4629754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DADEB57-5C1C-4174-929C-72A6CDEE20BD}"/>
              </a:ext>
            </a:extLst>
          </p:cNvPr>
          <p:cNvGraphicFramePr>
            <a:graphicFrameLocks noChangeAspect="1"/>
          </p:cNvGraphicFramePr>
          <p:nvPr userDrawn="1">
            <p:custDataLst>
              <p:tags r:id="rId1"/>
            </p:custDataLst>
            <p:extLst>
              <p:ext uri="{D42A27DB-BD31-4B8C-83A1-F6EECF244321}">
                <p14:modId xmlns:p14="http://schemas.microsoft.com/office/powerpoint/2010/main" val="4159874744"/>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CDADEB57-5C1C-4174-929C-72A6CDEE20BD}"/>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dirty="0"/>
              <a:t>Video</a:t>
            </a:r>
          </a:p>
        </p:txBody>
      </p:sp>
    </p:spTree>
    <p:extLst>
      <p:ext uri="{BB962C8B-B14F-4D97-AF65-F5344CB8AC3E}">
        <p14:creationId xmlns:p14="http://schemas.microsoft.com/office/powerpoint/2010/main" val="13903200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13B3D56-D624-4804-B866-D41B02DD851F}"/>
              </a:ext>
            </a:extLst>
          </p:cNvPr>
          <p:cNvGraphicFramePr>
            <a:graphicFrameLocks noChangeAspect="1"/>
          </p:cNvGraphicFramePr>
          <p:nvPr userDrawn="1">
            <p:custDataLst>
              <p:tags r:id="rId1"/>
            </p:custDataLst>
            <p:extLst>
              <p:ext uri="{D42A27DB-BD31-4B8C-83A1-F6EECF244321}">
                <p14:modId xmlns:p14="http://schemas.microsoft.com/office/powerpoint/2010/main" val="2281189926"/>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113B3D56-D624-4804-B866-D41B02DD851F}"/>
                          </a:ext>
                        </a:extLst>
                      </p:cNvPr>
                      <p:cNvPicPr/>
                      <p:nvPr/>
                    </p:nvPicPr>
                    <p:blipFill>
                      <a:blip r:embed="rId4"/>
                      <a:stretch>
                        <a:fillRect/>
                      </a:stretch>
                    </p:blipFill>
                    <p:spPr>
                      <a:xfrm>
                        <a:off x="1587" y="1588"/>
                        <a:ext cx="1587" cy="1588"/>
                      </a:xfrm>
                      <a:prstGeom prst="rect">
                        <a:avLst/>
                      </a:prstGeom>
                    </p:spPr>
                  </p:pic>
                </p:oleObj>
              </mc:Fallback>
            </mc:AlternateContent>
          </a:graphicData>
        </a:graphic>
      </p:graphicFrame>
    </p:spTree>
    <p:extLst>
      <p:ext uri="{BB962C8B-B14F-4D97-AF65-F5344CB8AC3E}">
        <p14:creationId xmlns:p14="http://schemas.microsoft.com/office/powerpoint/2010/main" val="23285607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2_Cover alterna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F13A6EC-FF77-4931-824A-CC48CE846E3E}"/>
              </a:ext>
            </a:extLst>
          </p:cNvPr>
          <p:cNvGraphicFramePr>
            <a:graphicFrameLocks noChangeAspect="1"/>
          </p:cNvGraphicFramePr>
          <p:nvPr userDrawn="1">
            <p:custDataLst>
              <p:tags r:id="rId1"/>
            </p:custDataLst>
            <p:extLst>
              <p:ext uri="{D42A27DB-BD31-4B8C-83A1-F6EECF244321}">
                <p14:modId xmlns:p14="http://schemas.microsoft.com/office/powerpoint/2010/main" val="2607199495"/>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Object 2" hidden="1">
                        <a:extLst>
                          <a:ext uri="{FF2B5EF4-FFF2-40B4-BE49-F238E27FC236}">
                            <a16:creationId xmlns:a16="http://schemas.microsoft.com/office/drawing/2014/main" id="{6F13A6EC-FF77-4931-824A-CC48CE846E3E}"/>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3FF87ED-1809-43FC-A640-1B8EA4CDF8EC}"/>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9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16" name="Freeform 56">
            <a:extLst>
              <a:ext uri="{FF2B5EF4-FFF2-40B4-BE49-F238E27FC236}">
                <a16:creationId xmlns:a16="http://schemas.microsoft.com/office/drawing/2014/main" id="{13A7AC18-CF42-4EC5-8D40-441EAE30A06C}"/>
              </a:ext>
            </a:extLst>
          </p:cNvPr>
          <p:cNvSpPr/>
          <p:nvPr userDrawn="1"/>
        </p:nvSpPr>
        <p:spPr>
          <a:xfrm>
            <a:off x="497857"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p>
        </p:txBody>
      </p:sp>
      <p:sp>
        <p:nvSpPr>
          <p:cNvPr id="11" name="Title 1"/>
          <p:cNvSpPr>
            <a:spLocks noGrp="1"/>
          </p:cNvSpPr>
          <p:nvPr>
            <p:ph type="ctrTitle"/>
          </p:nvPr>
        </p:nvSpPr>
        <p:spPr>
          <a:xfrm>
            <a:off x="775100" y="1954221"/>
            <a:ext cx="4326679" cy="979702"/>
          </a:xfrm>
        </p:spPr>
        <p:txBody>
          <a:bodyPr/>
          <a:lstStyle>
            <a:lvl1pPr>
              <a:defRPr sz="29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61"/>
            <a:ext cx="4326679" cy="1046323"/>
          </a:xfrm>
        </p:spPr>
        <p:txBody>
          <a:bodyPr/>
          <a:lstStyle>
            <a:lvl1pPr marL="0" indent="0" algn="l">
              <a:spcAft>
                <a:spcPts val="1198"/>
              </a:spcAft>
              <a:buNone/>
              <a:defRPr sz="1998">
                <a:solidFill>
                  <a:schemeClr val="bg1"/>
                </a:solidFill>
                <a:latin typeface="EYInterstate Regular" panose="02000503020000020004" pitchFamily="2" charset="0"/>
                <a:cs typeface="Arial" pitchFamily="34" charset="0"/>
              </a:defRPr>
            </a:lvl1pPr>
            <a:lvl2pPr marL="0" indent="0" algn="l">
              <a:buNone/>
              <a:defRPr sz="1598" b="1">
                <a:solidFill>
                  <a:srgbClr val="404040"/>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grpSp>
    </p:spTree>
    <p:extLst>
      <p:ext uri="{BB962C8B-B14F-4D97-AF65-F5344CB8AC3E}">
        <p14:creationId xmlns:p14="http://schemas.microsoft.com/office/powerpoint/2010/main" val="3962499667"/>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2_Cov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7DCDF37-AFB8-4343-AE7F-C4FB04AF9931}"/>
              </a:ext>
            </a:extLst>
          </p:cNvPr>
          <p:cNvGraphicFramePr>
            <a:graphicFrameLocks noChangeAspect="1"/>
          </p:cNvGraphicFramePr>
          <p:nvPr userDrawn="1">
            <p:custDataLst>
              <p:tags r:id="rId1"/>
            </p:custDataLst>
            <p:extLst>
              <p:ext uri="{D42A27DB-BD31-4B8C-83A1-F6EECF244321}">
                <p14:modId xmlns:p14="http://schemas.microsoft.com/office/powerpoint/2010/main" val="3468922541"/>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47DCDF37-AFB8-4343-AE7F-C4FB04AF9931}"/>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4E30AB4-BC3F-4EF8-8ECA-FA5A29FBFB5F}"/>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9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16" name="Freeform 56">
            <a:extLst>
              <a:ext uri="{FF2B5EF4-FFF2-40B4-BE49-F238E27FC236}">
                <a16:creationId xmlns:a16="http://schemas.microsoft.com/office/drawing/2014/main" id="{13A7AC18-CF42-4EC5-8D40-441EAE30A06C}"/>
              </a:ext>
            </a:extLst>
          </p:cNvPr>
          <p:cNvSpPr/>
          <p:nvPr userDrawn="1"/>
        </p:nvSpPr>
        <p:spPr>
          <a:xfrm>
            <a:off x="497857"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p>
        </p:txBody>
      </p:sp>
      <p:sp>
        <p:nvSpPr>
          <p:cNvPr id="11" name="Title 1"/>
          <p:cNvSpPr>
            <a:spLocks noGrp="1"/>
          </p:cNvSpPr>
          <p:nvPr>
            <p:ph type="ctrTitle"/>
          </p:nvPr>
        </p:nvSpPr>
        <p:spPr>
          <a:xfrm>
            <a:off x="775100" y="1954221"/>
            <a:ext cx="4326679" cy="979702"/>
          </a:xfrm>
        </p:spPr>
        <p:txBody>
          <a:bodyPr/>
          <a:lstStyle>
            <a:lvl1pPr>
              <a:defRPr sz="29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61"/>
            <a:ext cx="4326679" cy="1046323"/>
          </a:xfrm>
        </p:spPr>
        <p:txBody>
          <a:bodyPr/>
          <a:lstStyle>
            <a:lvl1pPr marL="0" indent="0" algn="l">
              <a:spcAft>
                <a:spcPts val="1198"/>
              </a:spcAft>
              <a:buNone/>
              <a:defRPr sz="1998">
                <a:solidFill>
                  <a:schemeClr val="bg1"/>
                </a:solidFill>
                <a:latin typeface="EYInterstate Regular" panose="02000503020000020004" pitchFamily="2" charset="0"/>
                <a:cs typeface="Arial" pitchFamily="34" charset="0"/>
              </a:defRPr>
            </a:lvl1pPr>
            <a:lvl2pPr marL="0" indent="0" algn="l">
              <a:buNone/>
              <a:defRPr sz="1598" b="1">
                <a:solidFill>
                  <a:srgbClr val="404040"/>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1"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5" y="5605203"/>
            <a:ext cx="1044529" cy="197581"/>
          </a:xfrm>
          <a:prstGeom prst="rect">
            <a:avLst/>
          </a:prstGeom>
          <a:noFill/>
        </p:spPr>
        <p:txBody>
          <a:bodyPr wrap="square" lIns="0" tIns="0" rIns="0" bIns="0" rtlCol="0" anchor="ctr" anchorCtr="0">
            <a:noAutofit/>
          </a:bodyPr>
          <a:lstStyle/>
          <a:p>
            <a:r>
              <a:rPr lang="en-GB" sz="1198"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1" y="6019189"/>
            <a:ext cx="3087667" cy="180000"/>
          </a:xfrm>
        </p:spPr>
        <p:txBody>
          <a:bodyPr/>
          <a:lstStyle>
            <a:lvl1pPr marL="0" indent="0">
              <a:buNone/>
              <a:defRPr sz="1198">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1" y="6216807"/>
            <a:ext cx="3087667" cy="180000"/>
          </a:xfrm>
        </p:spPr>
        <p:txBody>
          <a:bodyPr/>
          <a:lstStyle>
            <a:lvl1pPr marL="0" indent="0">
              <a:buNone/>
              <a:defRPr sz="1198">
                <a:solidFill>
                  <a:schemeClr val="bg1"/>
                </a:solidFill>
              </a:defRPr>
            </a:lvl1pPr>
          </a:lstStyle>
          <a:p>
            <a:pPr lvl="0"/>
            <a:r>
              <a:rPr lang="en-US"/>
              <a:t>Job Title</a:t>
            </a:r>
            <a:endParaRPr lang="en-GB"/>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endParaRPr lang="en-GB" dirty="0"/>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auto">
          <a:xfrm>
            <a:off x="10359392" y="4960938"/>
            <a:ext cx="1224912" cy="1435100"/>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grpSp>
    </p:spTree>
    <p:extLst>
      <p:ext uri="{BB962C8B-B14F-4D97-AF65-F5344CB8AC3E}">
        <p14:creationId xmlns:p14="http://schemas.microsoft.com/office/powerpoint/2010/main" val="1628058693"/>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1_Approved question tall">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C15FF9-2AB5-420A-AF45-6A88849BC89A}"/>
              </a:ext>
            </a:extLst>
          </p:cNvPr>
          <p:cNvGraphicFramePr>
            <a:graphicFrameLocks noChangeAspect="1"/>
          </p:cNvGraphicFramePr>
          <p:nvPr userDrawn="1">
            <p:custDataLst>
              <p:tags r:id="rId1"/>
            </p:custDataLst>
            <p:extLst>
              <p:ext uri="{D42A27DB-BD31-4B8C-83A1-F6EECF244321}">
                <p14:modId xmlns:p14="http://schemas.microsoft.com/office/powerpoint/2010/main" val="432400620"/>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Object 2" hidden="1">
                        <a:extLst>
                          <a:ext uri="{FF2B5EF4-FFF2-40B4-BE49-F238E27FC236}">
                            <a16:creationId xmlns:a16="http://schemas.microsoft.com/office/drawing/2014/main" id="{10C15FF9-2AB5-420A-AF45-6A88849BC89A}"/>
                          </a:ext>
                        </a:extLst>
                      </p:cNvPr>
                      <p:cNvPicPr/>
                      <p:nvPr/>
                    </p:nvPicPr>
                    <p:blipFill>
                      <a:blip r:embed="rId5"/>
                      <a:stretch>
                        <a:fillRect/>
                      </a:stretch>
                    </p:blipFill>
                    <p:spPr>
                      <a:xfrm>
                        <a:off x="1587" y="1588"/>
                        <a:ext cx="158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594A1D8-BF38-4FBE-A602-3BD302F62F01}"/>
              </a:ext>
            </a:extLst>
          </p:cNvPr>
          <p:cNvSpPr/>
          <p:nvPr userDrawn="1">
            <p:custDataLst>
              <p:tags r:id="rId2"/>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998"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6" y="5826615"/>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8" dirty="0">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8" y="2158329"/>
            <a:ext cx="3998354" cy="860400"/>
          </a:xfrm>
          <a:prstGeom prst="rect">
            <a:avLst/>
          </a:prstGeom>
        </p:spPr>
        <p:txBody>
          <a:bodyPr/>
          <a:lstStyle>
            <a:lvl1pPr>
              <a:defRPr sz="29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0" y="3200329"/>
            <a:ext cx="4018535" cy="645742"/>
          </a:xfrm>
          <a:prstGeom prst="rect">
            <a:avLst/>
          </a:prstGeom>
        </p:spPr>
        <p:txBody>
          <a:bodyPr/>
          <a:lstStyle>
            <a:lvl1pPr marL="0" indent="0" algn="l">
              <a:buNone/>
              <a:defRPr sz="1998">
                <a:solidFill>
                  <a:schemeClr val="bg1"/>
                </a:solidFill>
                <a:latin typeface="EYInterstate Light" panose="02000506000000020004" pitchFamily="2" charset="0"/>
                <a:cs typeface="Arial" pitchFamily="34" charset="0"/>
              </a:defRPr>
            </a:lvl1pPr>
            <a:lvl2pPr marL="0" indent="0" algn="l">
              <a:buNone/>
              <a:defRPr sz="1598">
                <a:solidFill>
                  <a:schemeClr val="tx1">
                    <a:lumMod val="75000"/>
                    <a:lumOff val="25000"/>
                  </a:schemeClr>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endParaRPr lang="en-GB"/>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489113" y="876061"/>
            <a:ext cx="4852768"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1798" dirty="0"/>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8" dirty="0"/>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8" dirty="0"/>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8" dirty="0"/>
            </a:p>
          </p:txBody>
        </p:sp>
      </p:grpSp>
      <p:grpSp>
        <p:nvGrpSpPr>
          <p:cNvPr id="82" name="Group 4">
            <a:extLst>
              <a:ext uri="{FF2B5EF4-FFF2-40B4-BE49-F238E27FC236}">
                <a16:creationId xmlns:a16="http://schemas.microsoft.com/office/drawing/2014/main" id="{C5FADEE5-07C4-41A9-88D6-C6D2ED1362B8}"/>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5A2C465B-7D43-431D-A35E-50762E7696F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84" name="Freeform 6">
              <a:extLst>
                <a:ext uri="{FF2B5EF4-FFF2-40B4-BE49-F238E27FC236}">
                  <a16:creationId xmlns:a16="http://schemas.microsoft.com/office/drawing/2014/main" id="{AC35E6C1-71A8-4C9D-A1A5-682B0BD0A03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grpSp>
    </p:spTree>
    <p:extLst>
      <p:ext uri="{BB962C8B-B14F-4D97-AF65-F5344CB8AC3E}">
        <p14:creationId xmlns:p14="http://schemas.microsoft.com/office/powerpoint/2010/main" val="418787728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9" Type="http://schemas.openxmlformats.org/officeDocument/2006/relationships/slideLayout" Target="../slideLayouts/slideLayout59.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50" Type="http://schemas.openxmlformats.org/officeDocument/2006/relationships/tags" Target="../tags/tag1.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theme" Target="../theme/theme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image" Target="../media/image3.emf"/><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8" Type="http://schemas.openxmlformats.org/officeDocument/2006/relationships/slideLayout" Target="../slideLayouts/slideLayout28.xml"/><Relationship Id="rId51" Type="http://schemas.openxmlformats.org/officeDocument/2006/relationships/oleObject" Target="../embeddings/oleObject1.bin"/><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1" Type="http://schemas.openxmlformats.org/officeDocument/2006/relationships/slideLayout" Target="../slideLayouts/slideLayout21.xml"/><Relationship Id="rId6"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4.xml"/><Relationship Id="rId3" Type="http://schemas.openxmlformats.org/officeDocument/2006/relationships/slideLayout" Target="../slideLayouts/slideLayout71.xml"/><Relationship Id="rId7" Type="http://schemas.openxmlformats.org/officeDocument/2006/relationships/theme" Target="../theme/theme4.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3.emf"/><Relationship Id="rId5" Type="http://schemas.openxmlformats.org/officeDocument/2006/relationships/slideLayout" Target="../slideLayouts/slideLayout73.xml"/><Relationship Id="rId10" Type="http://schemas.openxmlformats.org/officeDocument/2006/relationships/oleObject" Target="../embeddings/oleObject3.bin"/><Relationship Id="rId4" Type="http://schemas.openxmlformats.org/officeDocument/2006/relationships/slideLayout" Target="../slideLayouts/slideLayout72.xml"/><Relationship Id="rId9" Type="http://schemas.openxmlformats.org/officeDocument/2006/relationships/tags" Target="../tags/tag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34" Type="http://schemas.openxmlformats.org/officeDocument/2006/relationships/oleObject" Target="../embeddings/oleObject5.bin"/><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tags" Target="../tags/tag8.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theme" Target="../theme/theme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image" Target="../media/image3.emf"/><Relationship Id="rId8"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F90F74-BFE4-B55D-A239-4DAB93077365}"/>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D9CD462B-8386-7F0D-F76F-808F78F39748}"/>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1F09D-DB75-D749-331A-C101418475DB}"/>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6018CC87-D523-4F96-8437-0D1BDB024892}" type="datetime1">
              <a:rPr lang="en-US"/>
              <a:pPr lvl="0"/>
              <a:t>10/1/2024</a:t>
            </a:fld>
            <a:endParaRPr lang="en-US"/>
          </a:p>
        </p:txBody>
      </p:sp>
      <p:sp>
        <p:nvSpPr>
          <p:cNvPr id="5" name="Footer Placeholder 4">
            <a:extLst>
              <a:ext uri="{FF2B5EF4-FFF2-40B4-BE49-F238E27FC236}">
                <a16:creationId xmlns:a16="http://schemas.microsoft.com/office/drawing/2014/main" id="{B304A106-1688-E921-642C-0FB93F45E1BB}"/>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id="{00C455F8-57E5-4CD4-1DE7-F6BA101C4A48}"/>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30450DEB-1AF4-4262-AD75-72FDE617F067}"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1" y="1137920"/>
            <a:ext cx="10972800"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1" name="Group 4">
            <a:extLst>
              <a:ext uri="{FF2B5EF4-FFF2-40B4-BE49-F238E27FC236}">
                <a16:creationId xmlns:a16="http://schemas.microsoft.com/office/drawing/2014/main" id="{1DADF136-FE7B-4712-82C2-74BB9B0782D6}"/>
              </a:ext>
            </a:extLst>
          </p:cNvPr>
          <p:cNvGrpSpPr>
            <a:grpSpLocks noChangeAspect="1"/>
          </p:cNvGrpSpPr>
          <p:nvPr userDrawn="1"/>
        </p:nvGrpSpPr>
        <p:grpSpPr bwMode="auto">
          <a:xfrm>
            <a:off x="11281250" y="6356350"/>
            <a:ext cx="303055" cy="311150"/>
            <a:chOff x="7110" y="4004"/>
            <a:chExt cx="191" cy="196"/>
          </a:xfrm>
        </p:grpSpPr>
        <p:sp>
          <p:nvSpPr>
            <p:cNvPr id="12" name="Freeform 5">
              <a:extLst>
                <a:ext uri="{FF2B5EF4-FFF2-40B4-BE49-F238E27FC236}">
                  <a16:creationId xmlns:a16="http://schemas.microsoft.com/office/drawing/2014/main" id="{64D7419B-F1DF-4C19-922C-3EBD8C0B319C}"/>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3" name="Freeform 6">
              <a:extLst>
                <a:ext uri="{FF2B5EF4-FFF2-40B4-BE49-F238E27FC236}">
                  <a16:creationId xmlns:a16="http://schemas.microsoft.com/office/drawing/2014/main" id="{2A863B94-D64E-4855-9DAA-5978958B5CD9}"/>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sp>
          <p:nvSpPr>
            <p:cNvPr id="18" name="Freeform 7">
              <a:extLst>
                <a:ext uri="{FF2B5EF4-FFF2-40B4-BE49-F238E27FC236}">
                  <a16:creationId xmlns:a16="http://schemas.microsoft.com/office/drawing/2014/main" id="{BFD46C41-2EF7-4391-9B7B-6E41B810673B}"/>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solidFill>
                  <a:schemeClr val="bg1"/>
                </a:solidFill>
              </a:endParaRPr>
            </a:p>
          </p:txBody>
        </p:sp>
      </p:grpSp>
      <p:sp>
        <p:nvSpPr>
          <p:cNvPr id="24" name="Slide Number Placeholder 4">
            <a:extLst>
              <a:ext uri="{FF2B5EF4-FFF2-40B4-BE49-F238E27FC236}">
                <a16:creationId xmlns:a16="http://schemas.microsoft.com/office/drawing/2014/main" id="{54C949B8-F086-409A-B3B2-6F402FCC20FB}"/>
              </a:ext>
            </a:extLst>
          </p:cNvPr>
          <p:cNvSpPr txBox="1">
            <a:spLocks/>
          </p:cNvSpPr>
          <p:nvPr userDrawn="1"/>
        </p:nvSpPr>
        <p:spPr>
          <a:xfrm>
            <a:off x="609283" y="6530236"/>
            <a:ext cx="662721" cy="180000"/>
          </a:xfrm>
          <a:prstGeom prst="rect">
            <a:avLst/>
          </a:prstGeom>
        </p:spPr>
        <p:txBody>
          <a:bodyPr lIns="0"/>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sz="800" dirty="0">
                <a:solidFill>
                  <a:schemeClr val="bg1"/>
                </a:solidFill>
              </a:rPr>
              <a:t>Page </a:t>
            </a:r>
            <a:fld id="{D5B76411-544C-4F9A-8EDE-9EEB2BD21F95}" type="slidenum">
              <a:rPr lang="en-IN" sz="800" smtClean="0">
                <a:solidFill>
                  <a:schemeClr val="bg1"/>
                </a:solidFill>
              </a:rPr>
              <a:t>‹#›</a:t>
            </a:fld>
            <a:endParaRPr sz="800" dirty="0">
              <a:solidFill>
                <a:schemeClr val="bg1"/>
              </a:solidFill>
            </a:endParaRPr>
          </a:p>
        </p:txBody>
      </p:sp>
    </p:spTree>
    <p:extLst>
      <p:ext uri="{BB962C8B-B14F-4D97-AF65-F5344CB8AC3E}">
        <p14:creationId xmlns:p14="http://schemas.microsoft.com/office/powerpoint/2010/main" val="17867090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hf sldNum="0" hdr="0" dt="0"/>
  <p:txStyles>
    <p:title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356438" indent="-356438" algn="l" defTabSz="913943" rtl="0" eaLnBrk="1" latinLnBrk="0" hangingPunct="1">
        <a:spcBef>
          <a:spcPct val="20000"/>
        </a:spcBef>
        <a:buClr>
          <a:schemeClr val="tx2"/>
        </a:buClr>
        <a:buSzPct val="110000"/>
        <a:buFont typeface="EYInterstate Light" panose="02000506000000020004" pitchFamily="2" charset="0"/>
        <a:buChar char="•"/>
        <a:defRPr sz="1999" kern="120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tx2"/>
        </a:buClr>
        <a:buSzPct val="110000"/>
        <a:buFont typeface="EYInterstate Light" panose="02000506000000020004" pitchFamily="2" charset="0"/>
        <a:buChar char="•"/>
        <a:defRPr sz="1799" kern="120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tx2"/>
        </a:buClr>
        <a:buSzPct val="110000"/>
        <a:buFont typeface="EYInterstate Light" panose="02000506000000020004" pitchFamily="2" charset="0"/>
        <a:buChar char="•"/>
        <a:defRPr sz="1599" kern="120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tx2"/>
        </a:buClr>
        <a:buSzPct val="110000"/>
        <a:buFont typeface="EYInterstate Light" panose="02000506000000020004" pitchFamily="2" charset="0"/>
        <a:buChar char="•"/>
        <a:defRPr sz="1399" kern="120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tx2"/>
        </a:buClr>
        <a:buSzPct val="110000"/>
        <a:buFont typeface="EYInterstate Light" panose="02000506000000020004" pitchFamily="2"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4">
          <p15:clr>
            <a:srgbClr val="F26B43"/>
          </p15:clr>
        </p15:guide>
        <p15:guide id="2" pos="386">
          <p15:clr>
            <a:srgbClr val="F26B43"/>
          </p15:clr>
        </p15:guide>
        <p15:guide id="3" pos="7303">
          <p15:clr>
            <a:srgbClr val="F26B43"/>
          </p15:clr>
        </p15:guide>
        <p15:guide id="4" orient="horz" pos="6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72BFF3F-CC98-4E2E-9D26-EE72A702C827}"/>
              </a:ext>
            </a:extLst>
          </p:cNvPr>
          <p:cNvGraphicFramePr>
            <a:graphicFrameLocks noChangeAspect="1"/>
          </p:cNvGraphicFramePr>
          <p:nvPr userDrawn="1">
            <p:custDataLst>
              <p:tags r:id="rId50"/>
            </p:custDataLst>
            <p:extLst>
              <p:ext uri="{D42A27DB-BD31-4B8C-83A1-F6EECF244321}">
                <p14:modId xmlns:p14="http://schemas.microsoft.com/office/powerpoint/2010/main" val="3553066074"/>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51" imgW="395" imgH="394" progId="TCLayout.ActiveDocument.1">
                  <p:embed/>
                </p:oleObj>
              </mc:Choice>
              <mc:Fallback>
                <p:oleObj name="think-cell Slide" r:id="rId51" imgW="395" imgH="394" progId="TCLayout.ActiveDocument.1">
                  <p:embed/>
                  <p:pic>
                    <p:nvPicPr>
                      <p:cNvPr id="5" name="Object 4" hidden="1">
                        <a:extLst>
                          <a:ext uri="{FF2B5EF4-FFF2-40B4-BE49-F238E27FC236}">
                            <a16:creationId xmlns:a16="http://schemas.microsoft.com/office/drawing/2014/main" id="{072BFF3F-CC98-4E2E-9D26-EE72A702C827}"/>
                          </a:ext>
                        </a:extLst>
                      </p:cNvPr>
                      <p:cNvPicPr/>
                      <p:nvPr/>
                    </p:nvPicPr>
                    <p:blipFill>
                      <a:blip r:embed="rId52"/>
                      <a:stretch>
                        <a:fillRect/>
                      </a:stretch>
                    </p:blipFill>
                    <p:spPr>
                      <a:xfrm>
                        <a:off x="1589"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09602" y="294200"/>
            <a:ext cx="10972800" cy="59088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609602"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1281251" y="6356350"/>
            <a:ext cx="303055"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a:p>
          </p:txBody>
        </p:sp>
      </p:grpSp>
      <p:sp>
        <p:nvSpPr>
          <p:cNvPr id="19" name="Date Placeholder 3">
            <a:extLst>
              <a:ext uri="{FF2B5EF4-FFF2-40B4-BE49-F238E27FC236}">
                <a16:creationId xmlns:a16="http://schemas.microsoft.com/office/drawing/2014/main" id="{600772EA-C6B0-4F5D-AA59-01C0858EFADB}"/>
              </a:ext>
            </a:extLst>
          </p:cNvPr>
          <p:cNvSpPr>
            <a:spLocks noGrp="1"/>
          </p:cNvSpPr>
          <p:nvPr>
            <p:ph type="dt" sz="half" idx="2"/>
          </p:nvPr>
        </p:nvSpPr>
        <p:spPr>
          <a:xfrm>
            <a:off x="1428184" y="6471244"/>
            <a:ext cx="1190638" cy="180000"/>
          </a:xfrm>
          <a:prstGeom prst="rect">
            <a:avLst/>
          </a:prstGeom>
        </p:spPr>
        <p:txBody>
          <a:bodyPr vert="horz" lIns="0" tIns="0" rIns="0" bIns="0" rtlCol="0" anchor="ctr"/>
          <a:lstStyle>
            <a:lvl1pPr marL="0" algn="l" defTabSz="913486" rtl="0" eaLnBrk="1" latinLnBrk="0" hangingPunct="1">
              <a:defRPr lang="en-IN" sz="800" kern="1200" smtClean="0">
                <a:solidFill>
                  <a:schemeClr val="bg1"/>
                </a:solidFill>
                <a:latin typeface="EYInterstate Regular" panose="02000503020000020004" pitchFamily="2" charset="0"/>
                <a:ea typeface="+mn-ea"/>
                <a:cs typeface="+mn-cs"/>
              </a:defRPr>
            </a:lvl1pPr>
          </a:lstStyle>
          <a:p>
            <a:fld id="{CD05BAC6-7084-4B5E-A926-4CA635F89C64}" type="datetime3">
              <a:rPr lang="en-US" smtClean="0"/>
              <a:t>1 October 2024</a:t>
            </a:fld>
            <a:endParaRPr lang="en-IN"/>
          </a:p>
        </p:txBody>
      </p:sp>
      <p:sp>
        <p:nvSpPr>
          <p:cNvPr id="20" name="Footer Placeholder 4">
            <a:extLst>
              <a:ext uri="{FF2B5EF4-FFF2-40B4-BE49-F238E27FC236}">
                <a16:creationId xmlns:a16="http://schemas.microsoft.com/office/drawing/2014/main" id="{AC28FA70-87E4-49F4-AFDE-345AA28E0BE7}"/>
              </a:ext>
            </a:extLst>
          </p:cNvPr>
          <p:cNvSpPr>
            <a:spLocks noGrp="1"/>
          </p:cNvSpPr>
          <p:nvPr>
            <p:ph type="ftr" sz="quarter" idx="3"/>
          </p:nvPr>
        </p:nvSpPr>
        <p:spPr>
          <a:xfrm>
            <a:off x="3237502" y="6471244"/>
            <a:ext cx="3084493" cy="180000"/>
          </a:xfrm>
          <a:prstGeom prst="rect">
            <a:avLst/>
          </a:prstGeom>
        </p:spPr>
        <p:txBody>
          <a:bodyPr vert="horz" lIns="0" tIns="0" rIns="0" bIns="0" rtlCol="0" anchor="ctr"/>
          <a:lstStyle>
            <a:lvl1pPr marL="0" algn="l" defTabSz="913486" rtl="0" eaLnBrk="1" latinLnBrk="0" hangingPunct="1">
              <a:defRPr lang="en-IN" sz="800" kern="1200" dirty="0">
                <a:solidFill>
                  <a:schemeClr val="bg1"/>
                </a:solidFill>
                <a:latin typeface="EYInterstate Regular" panose="02000503020000020004" pitchFamily="2" charset="0"/>
                <a:ea typeface="+mn-ea"/>
                <a:cs typeface="+mn-cs"/>
              </a:defRPr>
            </a:lvl1pPr>
          </a:lstStyle>
          <a:p>
            <a:r>
              <a:rPr lang="en-US"/>
              <a:t>Presentation title</a:t>
            </a:r>
          </a:p>
        </p:txBody>
      </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616901" y="6471244"/>
            <a:ext cx="662721" cy="180000"/>
          </a:xfrm>
          <a:prstGeom prst="rect">
            <a:avLst/>
          </a:prstGeom>
        </p:spPr>
        <p:txBody>
          <a:bodyPr vert="horz" lIns="0" tIns="0" rIns="0" bIns="0" rtlCol="0" anchor="ctr"/>
          <a:lstStyle>
            <a:lvl1pPr marL="0" algn="l" defTabSz="913486" rtl="0" eaLnBrk="1" latinLnBrk="0" hangingPunct="1">
              <a:defRPr lang="en-IN" sz="800" kern="1200" smtClean="0">
                <a:solidFill>
                  <a:schemeClr val="bg1"/>
                </a:solidFill>
                <a:latin typeface="EYInterstate Regular" panose="02000503020000020004" pitchFamily="2" charset="0"/>
                <a:ea typeface="+mn-ea"/>
                <a:cs typeface="+mn-cs"/>
              </a:defRPr>
            </a:lvl1pPr>
          </a:lstStyle>
          <a:p>
            <a:r>
              <a:rPr lang="en-GB"/>
              <a:t>Page </a:t>
            </a:r>
            <a:fld id="{F1BC30E3-FFE5-4B91-AA19-87A149EBB9EE}" type="slidenum">
              <a:rPr smtClean="0"/>
              <a:pPr/>
              <a:t>‹#›</a:t>
            </a:fld>
            <a:endParaRPr/>
          </a:p>
        </p:txBody>
      </p:sp>
    </p:spTree>
    <p:extLst>
      <p:ext uri="{BB962C8B-B14F-4D97-AF65-F5344CB8AC3E}">
        <p14:creationId xmlns:p14="http://schemas.microsoft.com/office/powerpoint/2010/main" val="75737014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5" r:id="rId45"/>
    <p:sldLayoutId id="2147483716" r:id="rId46"/>
    <p:sldLayoutId id="2147483717" r:id="rId47"/>
    <p:sldLayoutId id="2147483718" r:id="rId48"/>
  </p:sldLayoutIdLst>
  <p:hf hdr="0"/>
  <p:txStyles>
    <p:titleStyle>
      <a:lvl1pPr algn="l" defTabSz="913486" rtl="0" eaLnBrk="1" latinLnBrk="0" hangingPunct="1">
        <a:lnSpc>
          <a:spcPct val="85000"/>
        </a:lnSpc>
        <a:spcBef>
          <a:spcPct val="0"/>
        </a:spcBef>
        <a:buNone/>
        <a:defRPr sz="2398" b="0" kern="1200">
          <a:solidFill>
            <a:schemeClr val="bg1"/>
          </a:solidFill>
          <a:latin typeface="EYInterstate Light" panose="02000506000000020004" pitchFamily="2" charset="0"/>
          <a:ea typeface="+mj-ea"/>
          <a:cs typeface="Arial" pitchFamily="34" charset="0"/>
        </a:defRPr>
      </a:lvl1pPr>
    </p:titleStyle>
    <p:bodyStyle>
      <a:lvl1pPr marL="356260" indent="-356260" algn="l" defTabSz="913486" rtl="0" eaLnBrk="1" latinLnBrk="0" hangingPunct="1">
        <a:spcBef>
          <a:spcPct val="20000"/>
        </a:spcBef>
        <a:buClr>
          <a:schemeClr val="tx2"/>
        </a:buClr>
        <a:buSzPct val="110000"/>
        <a:buFont typeface="EYInterstate Light" panose="02000506000000020004" pitchFamily="2" charset="0"/>
        <a:buChar char="•"/>
        <a:defRPr sz="1998" kern="1200">
          <a:solidFill>
            <a:schemeClr val="bg1"/>
          </a:solidFill>
          <a:latin typeface="EYInterstate Light" panose="02000506000000020004" pitchFamily="2" charset="0"/>
          <a:ea typeface="+mn-ea"/>
          <a:cs typeface="+mn-cs"/>
        </a:defRPr>
      </a:lvl1pPr>
      <a:lvl2pPr marL="712519" indent="-356260" algn="l" defTabSz="913486" rtl="0" eaLnBrk="1" latinLnBrk="0" hangingPunct="1">
        <a:spcBef>
          <a:spcPct val="20000"/>
        </a:spcBef>
        <a:buClr>
          <a:schemeClr val="tx2"/>
        </a:buClr>
        <a:buSzPct val="110000"/>
        <a:buFont typeface="EYInterstate Light" panose="02000506000000020004" pitchFamily="2" charset="0"/>
        <a:buChar char="•"/>
        <a:defRPr sz="1798" kern="1200">
          <a:solidFill>
            <a:schemeClr val="bg1"/>
          </a:solidFill>
          <a:latin typeface="EYInterstate Light" panose="02000506000000020004" pitchFamily="2" charset="0"/>
          <a:ea typeface="+mn-ea"/>
          <a:cs typeface="+mn-cs"/>
        </a:defRPr>
      </a:lvl2pPr>
      <a:lvl3pPr marL="1068778" indent="-356260" algn="l" defTabSz="913486" rtl="0" eaLnBrk="1" latinLnBrk="0" hangingPunct="1">
        <a:spcBef>
          <a:spcPct val="20000"/>
        </a:spcBef>
        <a:buClr>
          <a:schemeClr val="tx2"/>
        </a:buClr>
        <a:buSzPct val="110000"/>
        <a:buFont typeface="EYInterstate Light" panose="02000506000000020004" pitchFamily="2" charset="0"/>
        <a:buChar char="•"/>
        <a:defRPr sz="1598" kern="1200">
          <a:solidFill>
            <a:schemeClr val="bg1"/>
          </a:solidFill>
          <a:latin typeface="EYInterstate Light" panose="02000506000000020004" pitchFamily="2" charset="0"/>
          <a:ea typeface="+mn-ea"/>
          <a:cs typeface="+mn-cs"/>
        </a:defRPr>
      </a:lvl3pPr>
      <a:lvl4pPr marL="1425038" indent="-356260" algn="l" defTabSz="913486" rtl="0" eaLnBrk="1" latinLnBrk="0" hangingPunct="1">
        <a:spcBef>
          <a:spcPct val="20000"/>
        </a:spcBef>
        <a:buClr>
          <a:schemeClr val="tx2"/>
        </a:buClr>
        <a:buSzPct val="110000"/>
        <a:buFont typeface="EYInterstate Light" panose="02000506000000020004" pitchFamily="2" charset="0"/>
        <a:buChar char="•"/>
        <a:defRPr sz="1398" kern="1200">
          <a:solidFill>
            <a:schemeClr val="bg1"/>
          </a:solidFill>
          <a:latin typeface="EYInterstate Light" panose="02000506000000020004" pitchFamily="2" charset="0"/>
          <a:ea typeface="+mn-ea"/>
          <a:cs typeface="+mn-cs"/>
        </a:defRPr>
      </a:lvl4pPr>
      <a:lvl5pPr marL="1781297" indent="-356260" algn="l" defTabSz="913486" rtl="0" eaLnBrk="1" latinLnBrk="0" hangingPunct="1">
        <a:spcBef>
          <a:spcPct val="20000"/>
        </a:spcBef>
        <a:buClr>
          <a:schemeClr val="tx2"/>
        </a:buClr>
        <a:buSzPct val="110000"/>
        <a:buFont typeface="EYInterstate Light" panose="02000506000000020004" pitchFamily="2" charset="0"/>
        <a:buChar char="•"/>
        <a:defRPr sz="1198" kern="1200">
          <a:solidFill>
            <a:schemeClr val="bg1"/>
          </a:solidFill>
          <a:latin typeface="EYInterstate Light" panose="02000506000000020004" pitchFamily="2" charset="0"/>
          <a:ea typeface="+mn-ea"/>
          <a:cs typeface="+mn-cs"/>
        </a:defRPr>
      </a:lvl5pPr>
      <a:lvl6pPr marL="2512086"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2968829"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25572"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882315"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9pPr>
    </p:bodyStyle>
    <p:otherStyle>
      <a:defPPr>
        <a:defRPr lang="en-US"/>
      </a:defPPr>
      <a:lvl1pPr marL="0" algn="l" defTabSz="913486" rtl="0" eaLnBrk="1" latinLnBrk="0" hangingPunct="1">
        <a:defRPr sz="1798" kern="1200">
          <a:solidFill>
            <a:schemeClr val="tx1"/>
          </a:solidFill>
          <a:latin typeface="+mn-lt"/>
          <a:ea typeface="+mn-ea"/>
          <a:cs typeface="+mn-cs"/>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9" algn="l" defTabSz="913486" rtl="0" eaLnBrk="1" latinLnBrk="0" hangingPunct="1">
        <a:defRPr sz="1798" kern="1200">
          <a:solidFill>
            <a:schemeClr val="tx1"/>
          </a:solidFill>
          <a:latin typeface="+mn-lt"/>
          <a:ea typeface="+mn-ea"/>
          <a:cs typeface="+mn-cs"/>
        </a:defRPr>
      </a:lvl4pPr>
      <a:lvl5pPr marL="1826972" algn="l" defTabSz="913486" rtl="0" eaLnBrk="1" latinLnBrk="0" hangingPunct="1">
        <a:defRPr sz="1798" kern="1200">
          <a:solidFill>
            <a:schemeClr val="tx1"/>
          </a:solidFill>
          <a:latin typeface="+mn-lt"/>
          <a:ea typeface="+mn-ea"/>
          <a:cs typeface="+mn-cs"/>
        </a:defRPr>
      </a:lvl5pPr>
      <a:lvl6pPr marL="2283715"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1" algn="l" defTabSz="913486" rtl="0" eaLnBrk="1" latinLnBrk="0" hangingPunct="1">
        <a:defRPr sz="1798" kern="1200">
          <a:solidFill>
            <a:schemeClr val="tx1"/>
          </a:solidFill>
          <a:latin typeface="+mn-lt"/>
          <a:ea typeface="+mn-ea"/>
          <a:cs typeface="+mn-cs"/>
        </a:defRPr>
      </a:lvl8pPr>
      <a:lvl9pPr marL="3653943" algn="l" defTabSz="913486"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C019E0-2BFC-4B1F-A562-8C6A79232E26}"/>
              </a:ext>
            </a:extLst>
          </p:cNvPr>
          <p:cNvGraphicFramePr>
            <a:graphicFrameLocks noChangeAspect="1"/>
          </p:cNvGraphicFramePr>
          <p:nvPr userDrawn="1">
            <p:custDataLst>
              <p:tags r:id="rId8"/>
            </p:custDataLst>
            <p:extLst>
              <p:ext uri="{D42A27DB-BD31-4B8C-83A1-F6EECF244321}">
                <p14:modId xmlns:p14="http://schemas.microsoft.com/office/powerpoint/2010/main" val="828399492"/>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5" name="Object 4" hidden="1">
                        <a:extLst>
                          <a:ext uri="{FF2B5EF4-FFF2-40B4-BE49-F238E27FC236}">
                            <a16:creationId xmlns:a16="http://schemas.microsoft.com/office/drawing/2014/main" id="{08C019E0-2BFC-4B1F-A562-8C6A79232E26}"/>
                          </a:ext>
                        </a:extLst>
                      </p:cNvPr>
                      <p:cNvPicPr/>
                      <p:nvPr/>
                    </p:nvPicPr>
                    <p:blipFill>
                      <a:blip r:embed="rId11"/>
                      <a:stretch>
                        <a:fillRect/>
                      </a:stretch>
                    </p:blipFill>
                    <p:spPr>
                      <a:xfrm>
                        <a:off x="1587" y="1588"/>
                        <a:ext cx="158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D2A95FF-35A0-404F-B815-C50B55D324EA}"/>
              </a:ext>
            </a:extLst>
          </p:cNvPr>
          <p:cNvSpPr/>
          <p:nvPr userDrawn="1">
            <p:custDataLst>
              <p:tags r:id="rId9"/>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399"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1" y="1082165"/>
            <a:ext cx="10972800" cy="5083685"/>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4" name="Group 4">
            <a:extLst>
              <a:ext uri="{FF2B5EF4-FFF2-40B4-BE49-F238E27FC236}">
                <a16:creationId xmlns:a16="http://schemas.microsoft.com/office/drawing/2014/main" id="{7E89FB01-0304-4B7A-83F4-087FD710583C}"/>
              </a:ext>
            </a:extLst>
          </p:cNvPr>
          <p:cNvGrpSpPr>
            <a:grpSpLocks noChangeAspect="1"/>
          </p:cNvGrpSpPr>
          <p:nvPr userDrawn="1"/>
        </p:nvGrpSpPr>
        <p:grpSpPr bwMode="auto">
          <a:xfrm>
            <a:off x="11281250" y="6356350"/>
            <a:ext cx="303055" cy="311150"/>
            <a:chOff x="7110" y="4004"/>
            <a:chExt cx="191" cy="196"/>
          </a:xfrm>
        </p:grpSpPr>
        <p:sp>
          <p:nvSpPr>
            <p:cNvPr id="15" name="Freeform 5">
              <a:extLst>
                <a:ext uri="{FF2B5EF4-FFF2-40B4-BE49-F238E27FC236}">
                  <a16:creationId xmlns:a16="http://schemas.microsoft.com/office/drawing/2014/main" id="{4DE1CE93-8A80-4A24-92CA-71C05E453718}"/>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6" name="Freeform 6">
              <a:extLst>
                <a:ext uri="{FF2B5EF4-FFF2-40B4-BE49-F238E27FC236}">
                  <a16:creationId xmlns:a16="http://schemas.microsoft.com/office/drawing/2014/main" id="{769AC85D-6BA0-4E5B-A206-FB7E85E0DDBE}"/>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 name="Freeform 7">
              <a:extLst>
                <a:ext uri="{FF2B5EF4-FFF2-40B4-BE49-F238E27FC236}">
                  <a16:creationId xmlns:a16="http://schemas.microsoft.com/office/drawing/2014/main" id="{5A99D1FF-A731-4C56-AEC5-4C61FAC74874}"/>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23" name="Slide Number Placeholder 4">
            <a:extLst>
              <a:ext uri="{FF2B5EF4-FFF2-40B4-BE49-F238E27FC236}">
                <a16:creationId xmlns:a16="http://schemas.microsoft.com/office/drawing/2014/main" id="{FA0C3EA0-3C85-4236-8D60-88634AF47AD8}"/>
              </a:ext>
            </a:extLst>
          </p:cNvPr>
          <p:cNvSpPr txBox="1">
            <a:spLocks/>
          </p:cNvSpPr>
          <p:nvPr userDrawn="1"/>
        </p:nvSpPr>
        <p:spPr>
          <a:xfrm>
            <a:off x="609283" y="6471244"/>
            <a:ext cx="662721" cy="180000"/>
          </a:xfrm>
          <a:prstGeom prst="rect">
            <a:avLst/>
          </a:prstGeom>
        </p:spPr>
        <p:txBody>
          <a:bodyPr lIns="0"/>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sz="800" dirty="0"/>
              <a:t>Page </a:t>
            </a:r>
            <a:fld id="{D5B76411-544C-4F9A-8EDE-9EEB2BD21F95}" type="slidenum">
              <a:rPr lang="en-IN" sz="800" smtClean="0"/>
              <a:t>‹#›</a:t>
            </a:fld>
            <a:endParaRPr sz="800" dirty="0"/>
          </a:p>
        </p:txBody>
      </p:sp>
      <p:sp>
        <p:nvSpPr>
          <p:cNvPr id="12" name="Slide Number Placeholder 4">
            <a:extLst>
              <a:ext uri="{FF2B5EF4-FFF2-40B4-BE49-F238E27FC236}">
                <a16:creationId xmlns:a16="http://schemas.microsoft.com/office/drawing/2014/main" id="{4FEA3E14-2E25-4D50-BEA1-754187E23154}"/>
              </a:ext>
            </a:extLst>
          </p:cNvPr>
          <p:cNvSpPr txBox="1">
            <a:spLocks/>
          </p:cNvSpPr>
          <p:nvPr userDrawn="1"/>
        </p:nvSpPr>
        <p:spPr>
          <a:xfrm>
            <a:off x="5095766" y="6471244"/>
            <a:ext cx="2000468" cy="215444"/>
          </a:xfrm>
          <a:prstGeom prst="rect">
            <a:avLst/>
          </a:prstGeom>
        </p:spPr>
        <p:txBody>
          <a:bodyPr wrap="none" lIns="0">
            <a:spAutoFit/>
          </a:bodyPr>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IN" sz="800" dirty="0"/>
              <a:t>Pre read for  enterprise risk assessment</a:t>
            </a:r>
          </a:p>
        </p:txBody>
      </p:sp>
    </p:spTree>
    <p:extLst>
      <p:ext uri="{BB962C8B-B14F-4D97-AF65-F5344CB8AC3E}">
        <p14:creationId xmlns:p14="http://schemas.microsoft.com/office/powerpoint/2010/main" val="57914250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Lst>
  <p:hf hdr="0"/>
  <p:txStyles>
    <p:title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356438" indent="-356438" algn="l" defTabSz="913943" rtl="0" eaLnBrk="1" latinLnBrk="0" hangingPunct="1">
        <a:spcBef>
          <a:spcPct val="20000"/>
        </a:spcBef>
        <a:buClr>
          <a:schemeClr val="tx2"/>
        </a:buClr>
        <a:buSzPct val="70000"/>
        <a:buFont typeface="Arial" pitchFamily="34" charset="0"/>
        <a:buChar char="►"/>
        <a:defRPr sz="1999" kern="120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tx2"/>
        </a:buClr>
        <a:buSzPct val="70000"/>
        <a:buFont typeface="Arial" pitchFamily="34" charset="0"/>
        <a:buChar char="►"/>
        <a:defRPr sz="1799" kern="120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tx2"/>
        </a:buClr>
        <a:buSzPct val="70000"/>
        <a:buFont typeface="Arial" pitchFamily="34" charset="0"/>
        <a:buChar char="►"/>
        <a:defRPr sz="1599" kern="120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tx2"/>
        </a:buClr>
        <a:buSzPct val="70000"/>
        <a:buFont typeface="Arial" pitchFamily="34" charset="0"/>
        <a:buChar char="►"/>
        <a:defRPr sz="1399" kern="120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tx2"/>
        </a:buClr>
        <a:buSzPct val="70000"/>
        <a:buFont typeface="Arial" pitchFamily="34"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305">
          <p15:clr>
            <a:srgbClr val="F26B43"/>
          </p15:clr>
        </p15:guide>
        <p15:guide id="4" orient="horz" pos="674">
          <p15:clr>
            <a:srgbClr val="F26B43"/>
          </p15:clr>
        </p15:guide>
        <p15:guide id="5" orient="horz" pos="388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183B4C2-123C-46CD-9E3B-2B9597066D83}"/>
              </a:ext>
            </a:extLst>
          </p:cNvPr>
          <p:cNvGraphicFramePr>
            <a:graphicFrameLocks noChangeAspect="1"/>
          </p:cNvGraphicFramePr>
          <p:nvPr userDrawn="1">
            <p:custDataLst>
              <p:tags r:id="rId33"/>
            </p:custDataLst>
            <p:extLst>
              <p:ext uri="{D42A27DB-BD31-4B8C-83A1-F6EECF244321}">
                <p14:modId xmlns:p14="http://schemas.microsoft.com/office/powerpoint/2010/main" val="281802447"/>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34" imgW="473" imgH="473" progId="TCLayout.ActiveDocument.1">
                  <p:embed/>
                </p:oleObj>
              </mc:Choice>
              <mc:Fallback>
                <p:oleObj name="think-cell Slide" r:id="rId34" imgW="473" imgH="473" progId="TCLayout.ActiveDocument.1">
                  <p:embed/>
                  <p:pic>
                    <p:nvPicPr>
                      <p:cNvPr id="5" name="Object 4" hidden="1">
                        <a:extLst>
                          <a:ext uri="{FF2B5EF4-FFF2-40B4-BE49-F238E27FC236}">
                            <a16:creationId xmlns:a16="http://schemas.microsoft.com/office/drawing/2014/main" id="{D183B4C2-123C-46CD-9E3B-2B9597066D83}"/>
                          </a:ext>
                        </a:extLst>
                      </p:cNvPr>
                      <p:cNvPicPr/>
                      <p:nvPr/>
                    </p:nvPicPr>
                    <p:blipFill>
                      <a:blip r:embed="rId35"/>
                      <a:stretch>
                        <a:fillRect/>
                      </a:stretch>
                    </p:blipFill>
                    <p:spPr>
                      <a:xfrm>
                        <a:off x="1587" y="1588"/>
                        <a:ext cx="1587" cy="1588"/>
                      </a:xfrm>
                      <a:prstGeom prst="rect">
                        <a:avLst/>
                      </a:prstGeom>
                    </p:spPr>
                  </p:pic>
                </p:oleObj>
              </mc:Fallback>
            </mc:AlternateContent>
          </a:graphicData>
        </a:graphic>
      </p:graphicFrame>
      <p:sp>
        <p:nvSpPr>
          <p:cNvPr id="2" name="Title Placeholder 1"/>
          <p:cNvSpPr>
            <a:spLocks noGrp="1"/>
          </p:cNvSpPr>
          <p:nvPr>
            <p:ph type="title"/>
          </p:nvPr>
        </p:nvSpPr>
        <p:spPr>
          <a:xfrm>
            <a:off x="609602" y="294200"/>
            <a:ext cx="10972800" cy="59088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609602"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Slide Number Placeholder 4">
            <a:extLst>
              <a:ext uri="{FF2B5EF4-FFF2-40B4-BE49-F238E27FC236}">
                <a16:creationId xmlns:a16="http://schemas.microsoft.com/office/drawing/2014/main" id="{4093714F-0FA2-4BA1-B9F9-9CDFDB009BD4}"/>
              </a:ext>
            </a:extLst>
          </p:cNvPr>
          <p:cNvSpPr txBox="1">
            <a:spLocks/>
          </p:cNvSpPr>
          <p:nvPr userDrawn="1"/>
        </p:nvSpPr>
        <p:spPr>
          <a:xfrm>
            <a:off x="609284" y="6471244"/>
            <a:ext cx="662721" cy="180000"/>
          </a:xfrm>
          <a:prstGeom prst="rect">
            <a:avLst/>
          </a:prstGeom>
        </p:spPr>
        <p:txBody>
          <a:bodyPr lIns="0"/>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sz="800" dirty="0"/>
              <a:t>Page </a:t>
            </a:r>
            <a:fld id="{D5B76411-544C-4F9A-8EDE-9EEB2BD21F95}" type="slidenum">
              <a:rPr lang="en-IN" sz="800" smtClean="0"/>
              <a:t>‹#›</a:t>
            </a:fld>
            <a:endParaRPr sz="800" dirty="0"/>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1281251" y="6356350"/>
            <a:ext cx="303055"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grpSp>
    </p:spTree>
    <p:extLst>
      <p:ext uri="{BB962C8B-B14F-4D97-AF65-F5344CB8AC3E}">
        <p14:creationId xmlns:p14="http://schemas.microsoft.com/office/powerpoint/2010/main" val="235867091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Lst>
  <p:hf hdr="0" dt="0"/>
  <p:txStyles>
    <p:titleStyle>
      <a:lvl1pPr algn="l" defTabSz="913486" rtl="0" eaLnBrk="1" latinLnBrk="0" hangingPunct="1">
        <a:lnSpc>
          <a:spcPct val="85000"/>
        </a:lnSpc>
        <a:spcBef>
          <a:spcPct val="0"/>
        </a:spcBef>
        <a:buNone/>
        <a:defRPr sz="2398" b="0" kern="1200">
          <a:solidFill>
            <a:schemeClr val="bg1"/>
          </a:solidFill>
          <a:latin typeface="EYInterstate Light" panose="02000506000000020004" pitchFamily="2" charset="0"/>
          <a:ea typeface="+mj-ea"/>
          <a:cs typeface="Arial" pitchFamily="34" charset="0"/>
        </a:defRPr>
      </a:lvl1pPr>
    </p:titleStyle>
    <p:bodyStyle>
      <a:lvl1pPr marL="356260" indent="-356260" algn="l" defTabSz="913486" rtl="0" eaLnBrk="1" latinLnBrk="0" hangingPunct="1">
        <a:spcBef>
          <a:spcPct val="20000"/>
        </a:spcBef>
        <a:buClr>
          <a:schemeClr val="tx2"/>
        </a:buClr>
        <a:buSzPct val="70000"/>
        <a:buFont typeface="Arial" pitchFamily="34" charset="0"/>
        <a:buChar char="►"/>
        <a:defRPr sz="1998" kern="1200">
          <a:solidFill>
            <a:schemeClr val="bg1"/>
          </a:solidFill>
          <a:latin typeface="EYInterstate Light" panose="02000506000000020004" pitchFamily="2" charset="0"/>
          <a:ea typeface="+mn-ea"/>
          <a:cs typeface="+mn-cs"/>
        </a:defRPr>
      </a:lvl1pPr>
      <a:lvl2pPr marL="712519" indent="-356260" algn="l" defTabSz="913486" rtl="0" eaLnBrk="1" latinLnBrk="0" hangingPunct="1">
        <a:spcBef>
          <a:spcPct val="20000"/>
        </a:spcBef>
        <a:buClr>
          <a:schemeClr val="tx2"/>
        </a:buClr>
        <a:buSzPct val="70000"/>
        <a:buFont typeface="Arial" pitchFamily="34" charset="0"/>
        <a:buChar char="►"/>
        <a:defRPr sz="1798" kern="1200">
          <a:solidFill>
            <a:schemeClr val="bg1"/>
          </a:solidFill>
          <a:latin typeface="EYInterstate Light" panose="02000506000000020004" pitchFamily="2" charset="0"/>
          <a:ea typeface="+mn-ea"/>
          <a:cs typeface="+mn-cs"/>
        </a:defRPr>
      </a:lvl2pPr>
      <a:lvl3pPr marL="1068778" indent="-356260" algn="l" defTabSz="913486" rtl="0" eaLnBrk="1" latinLnBrk="0" hangingPunct="1">
        <a:spcBef>
          <a:spcPct val="20000"/>
        </a:spcBef>
        <a:buClr>
          <a:schemeClr val="tx2"/>
        </a:buClr>
        <a:buSzPct val="70000"/>
        <a:buFont typeface="Arial" pitchFamily="34" charset="0"/>
        <a:buChar char="►"/>
        <a:defRPr sz="1598" kern="1200">
          <a:solidFill>
            <a:schemeClr val="bg1"/>
          </a:solidFill>
          <a:latin typeface="EYInterstate Light" panose="02000506000000020004" pitchFamily="2" charset="0"/>
          <a:ea typeface="+mn-ea"/>
          <a:cs typeface="+mn-cs"/>
        </a:defRPr>
      </a:lvl3pPr>
      <a:lvl4pPr marL="1425038" indent="-356260" algn="l" defTabSz="913486" rtl="0" eaLnBrk="1" latinLnBrk="0" hangingPunct="1">
        <a:spcBef>
          <a:spcPct val="20000"/>
        </a:spcBef>
        <a:buClr>
          <a:schemeClr val="tx2"/>
        </a:buClr>
        <a:buSzPct val="70000"/>
        <a:buFont typeface="Arial" pitchFamily="34" charset="0"/>
        <a:buChar char="►"/>
        <a:defRPr sz="1398" kern="1200">
          <a:solidFill>
            <a:schemeClr val="bg1"/>
          </a:solidFill>
          <a:latin typeface="EYInterstate Light" panose="02000506000000020004" pitchFamily="2" charset="0"/>
          <a:ea typeface="+mn-ea"/>
          <a:cs typeface="+mn-cs"/>
        </a:defRPr>
      </a:lvl4pPr>
      <a:lvl5pPr marL="1781297" indent="-356260" algn="l" defTabSz="913486" rtl="0" eaLnBrk="1" latinLnBrk="0" hangingPunct="1">
        <a:spcBef>
          <a:spcPct val="20000"/>
        </a:spcBef>
        <a:buClr>
          <a:schemeClr val="tx2"/>
        </a:buClr>
        <a:buSzPct val="70000"/>
        <a:buFont typeface="Arial" pitchFamily="34" charset="0"/>
        <a:buChar char="►"/>
        <a:defRPr sz="1198" kern="1200">
          <a:solidFill>
            <a:schemeClr val="bg1"/>
          </a:solidFill>
          <a:latin typeface="EYInterstate Light" panose="02000506000000020004" pitchFamily="2" charset="0"/>
          <a:ea typeface="+mn-ea"/>
          <a:cs typeface="+mn-cs"/>
        </a:defRPr>
      </a:lvl5pPr>
      <a:lvl6pPr marL="2512086"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2968829"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25572"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882315"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9pPr>
    </p:bodyStyle>
    <p:otherStyle>
      <a:defPPr>
        <a:defRPr lang="en-US"/>
      </a:defPPr>
      <a:lvl1pPr marL="0" algn="l" defTabSz="913486" rtl="0" eaLnBrk="1" latinLnBrk="0" hangingPunct="1">
        <a:defRPr sz="1798" kern="1200">
          <a:solidFill>
            <a:schemeClr val="tx1"/>
          </a:solidFill>
          <a:latin typeface="+mn-lt"/>
          <a:ea typeface="+mn-ea"/>
          <a:cs typeface="+mn-cs"/>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9" algn="l" defTabSz="913486" rtl="0" eaLnBrk="1" latinLnBrk="0" hangingPunct="1">
        <a:defRPr sz="1798" kern="1200">
          <a:solidFill>
            <a:schemeClr val="tx1"/>
          </a:solidFill>
          <a:latin typeface="+mn-lt"/>
          <a:ea typeface="+mn-ea"/>
          <a:cs typeface="+mn-cs"/>
        </a:defRPr>
      </a:lvl4pPr>
      <a:lvl5pPr marL="1826972" algn="l" defTabSz="913486" rtl="0" eaLnBrk="1" latinLnBrk="0" hangingPunct="1">
        <a:defRPr sz="1798" kern="1200">
          <a:solidFill>
            <a:schemeClr val="tx1"/>
          </a:solidFill>
          <a:latin typeface="+mn-lt"/>
          <a:ea typeface="+mn-ea"/>
          <a:cs typeface="+mn-cs"/>
        </a:defRPr>
      </a:lvl5pPr>
      <a:lvl6pPr marL="2283715"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1" algn="l" defTabSz="913486" rtl="0" eaLnBrk="1" latinLnBrk="0" hangingPunct="1">
        <a:defRPr sz="1798" kern="1200">
          <a:solidFill>
            <a:schemeClr val="tx1"/>
          </a:solidFill>
          <a:latin typeface="+mn-lt"/>
          <a:ea typeface="+mn-ea"/>
          <a:cs typeface="+mn-cs"/>
        </a:defRPr>
      </a:lvl8pPr>
      <a:lvl9pPr marL="3653943" algn="l" defTabSz="913486"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2">
          <p15:clr>
            <a:srgbClr val="F26B43"/>
          </p15:clr>
        </p15:guide>
        <p15:guide id="3" pos="386">
          <p15:clr>
            <a:srgbClr val="F26B43"/>
          </p15:clr>
        </p15:guide>
        <p15:guide id="4" pos="7298">
          <p15:clr>
            <a:srgbClr val="F26B43"/>
          </p15:clr>
        </p15:guide>
        <p15:guide id="5" orient="horz" pos="3840">
          <p15:clr>
            <a:srgbClr val="F26B43"/>
          </p15:clr>
        </p15:guide>
        <p15:guide id="6" orient="horz" pos="72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1" y="1137920"/>
            <a:ext cx="10972800"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1281250" y="6356350"/>
            <a:ext cx="303055"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22" name="Slide Number Placeholder 4">
            <a:extLst>
              <a:ext uri="{FF2B5EF4-FFF2-40B4-BE49-F238E27FC236}">
                <a16:creationId xmlns:a16="http://schemas.microsoft.com/office/drawing/2014/main" id="{4093714F-0FA2-4BA1-B9F9-9CDFDB009BD4}"/>
              </a:ext>
            </a:extLst>
          </p:cNvPr>
          <p:cNvSpPr txBox="1">
            <a:spLocks/>
          </p:cNvSpPr>
          <p:nvPr userDrawn="1"/>
        </p:nvSpPr>
        <p:spPr>
          <a:xfrm>
            <a:off x="609283" y="6471244"/>
            <a:ext cx="662721" cy="180000"/>
          </a:xfrm>
          <a:prstGeom prst="rect">
            <a:avLst/>
          </a:prstGeom>
        </p:spPr>
        <p:txBody>
          <a:bodyPr lIns="0"/>
          <a:lstStyle>
            <a:defPPr>
              <a:defRPr lang="en-US"/>
            </a:defPPr>
            <a:lvl1pPr>
              <a:defRPr sz="800">
                <a:solidFill>
                  <a:schemeClr val="bg1"/>
                </a:solidFill>
                <a:latin typeface="EYInterstate Regular"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sz="800" dirty="0"/>
              <a:t>Page </a:t>
            </a:r>
            <a:fld id="{D5B76411-544C-4F9A-8EDE-9EEB2BD21F95}" type="slidenum">
              <a:rPr lang="en-IN" sz="800" smtClean="0"/>
              <a:t>‹#›</a:t>
            </a:fld>
            <a:endParaRPr sz="800" dirty="0"/>
          </a:p>
        </p:txBody>
      </p:sp>
    </p:spTree>
    <p:extLst>
      <p:ext uri="{BB962C8B-B14F-4D97-AF65-F5344CB8AC3E}">
        <p14:creationId xmlns:p14="http://schemas.microsoft.com/office/powerpoint/2010/main" val="296696271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Lst>
  <p:hf hdr="0"/>
  <p:txStyles>
    <p:title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356438" indent="-356438" algn="l" defTabSz="913943" rtl="0" eaLnBrk="1" latinLnBrk="0" hangingPunct="1">
        <a:spcBef>
          <a:spcPct val="20000"/>
        </a:spcBef>
        <a:buClr>
          <a:schemeClr val="tx2"/>
        </a:buClr>
        <a:buSzPct val="70000"/>
        <a:buFont typeface="Arial" pitchFamily="34" charset="0"/>
        <a:buChar char="►"/>
        <a:defRPr sz="1999" kern="120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tx2"/>
        </a:buClr>
        <a:buSzPct val="70000"/>
        <a:buFont typeface="Arial" pitchFamily="34" charset="0"/>
        <a:buChar char="►"/>
        <a:defRPr sz="1799" kern="120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tx2"/>
        </a:buClr>
        <a:buSzPct val="70000"/>
        <a:buFont typeface="Arial" pitchFamily="34" charset="0"/>
        <a:buChar char="►"/>
        <a:defRPr sz="1599" kern="120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tx2"/>
        </a:buClr>
        <a:buSzPct val="70000"/>
        <a:buFont typeface="Arial" pitchFamily="34" charset="0"/>
        <a:buChar char="►"/>
        <a:defRPr sz="1399" kern="120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tx2"/>
        </a:buClr>
        <a:buSzPct val="70000"/>
        <a:buFont typeface="Arial" pitchFamily="34"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17.wmf"/><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name="Slide1813">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6A3B843B-86B8-AE0E-CCE8-0BCD3A6510CE}"/>
              </a:ext>
            </a:extLst>
          </p:cNvPr>
          <p:cNvSpPr txBox="1"/>
          <p:nvPr/>
        </p:nvSpPr>
        <p:spPr>
          <a:xfrm>
            <a:off x="8382323" y="6451046"/>
            <a:ext cx="2496257" cy="270433"/>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FFFFFF"/>
                </a:solidFill>
                <a:uFillTx/>
                <a:latin typeface="Arial" panose="020B0604020202020204" pitchFamily="34" charset="0"/>
                <a:cs typeface="Arial" panose="020B0604020202020204" pitchFamily="34" charset="0"/>
              </a:rPr>
              <a:t>#PublicPower  www.PublicPower.org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898989"/>
              </a:solidFill>
              <a:uFillTx/>
              <a:latin typeface="Arial" panose="020B0604020202020204" pitchFamily="34" charset="0"/>
              <a:cs typeface="Arial" panose="020B0604020202020204" pitchFamily="34" charset="0"/>
            </a:endParaRPr>
          </a:p>
        </p:txBody>
      </p:sp>
      <p:sp>
        <p:nvSpPr>
          <p:cNvPr id="4" name="Title 5">
            <a:extLst>
              <a:ext uri="{FF2B5EF4-FFF2-40B4-BE49-F238E27FC236}">
                <a16:creationId xmlns:a16="http://schemas.microsoft.com/office/drawing/2014/main" id="{FFE0B89D-2F99-7A32-8A9E-C38F5A1DD751}"/>
              </a:ext>
            </a:extLst>
          </p:cNvPr>
          <p:cNvSpPr txBox="1">
            <a:spLocks noGrp="1"/>
          </p:cNvSpPr>
          <p:nvPr>
            <p:ph type="title"/>
          </p:nvPr>
        </p:nvSpPr>
        <p:spPr>
          <a:xfrm>
            <a:off x="718169" y="2157261"/>
            <a:ext cx="10755657" cy="2260915"/>
          </a:xfrm>
        </p:spPr>
        <p:txBody>
          <a:bodyPr anchorCtr="1">
            <a:noAutofit/>
          </a:bodyPr>
          <a:lstStyle/>
          <a:p>
            <a:pPr algn="ctr">
              <a:lnSpc>
                <a:spcPct val="100000"/>
              </a:lnSpc>
            </a:pPr>
            <a:r>
              <a:rPr lang="en-US" dirty="0">
                <a:latin typeface="Arial" panose="020B0604020202020204" pitchFamily="34" charset="0"/>
                <a:cs typeface="Arial" panose="020B0604020202020204" pitchFamily="34" charset="0"/>
              </a:rPr>
              <a:t>Attachment 3: Risk Identification Workshop PowerPoint Template</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sz="2400" b="0" dirty="0">
                <a:latin typeface="Arial" panose="020B0604020202020204" pitchFamily="34" charset="0"/>
                <a:cs typeface="Arial" panose="020B0604020202020204" pitchFamily="34" charset="0"/>
              </a:rPr>
              <a:t>September 2024 | Version 1.0</a:t>
            </a:r>
            <a:endParaRPr lang="en-US" sz="2800" b="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2B52F5D1-0DCF-B485-D4E6-F25004BD04EC}"/>
              </a:ext>
            </a:extLst>
          </p:cNvPr>
          <p:cNvSpPr txBox="1"/>
          <p:nvPr/>
        </p:nvSpPr>
        <p:spPr>
          <a:xfrm>
            <a:off x="11080379" y="6422370"/>
            <a:ext cx="484001" cy="299109"/>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3AC07C-0577-4D20-BE37-27340B5DBF54}" type="slidenum">
              <a:rPr sz="1400" b="1">
                <a:solidFill>
                  <a:schemeClr val="bg1"/>
                </a:solidFill>
                <a:latin typeface="Arial" panose="020B0604020202020204" pitchFamily="34" charset="0"/>
                <a:cs typeface="Arial" panose="020B0604020202020204" pitchFamily="34" charset="0"/>
              </a:rPr>
              <a:t>1</a:t>
            </a:fld>
            <a:endParaRPr lang="en-US" sz="800" b="1" i="0" u="none" strike="noStrike" kern="1200" cap="none" spc="0" baseline="0" dirty="0">
              <a:solidFill>
                <a:schemeClr val="bg1"/>
              </a:solidFill>
              <a:uFillTx/>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531DF183-5CE7-8ADD-1EF4-479283B89F0A}"/>
              </a:ext>
            </a:extLst>
          </p:cNvPr>
          <p:cNvSpPr txBox="1"/>
          <p:nvPr/>
        </p:nvSpPr>
        <p:spPr>
          <a:xfrm>
            <a:off x="8382323" y="6451046"/>
            <a:ext cx="2496257" cy="270433"/>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FFFFFF"/>
                </a:solidFill>
                <a:uFillTx/>
                <a:latin typeface="Arial" panose="020B0604020202020204" pitchFamily="34" charset="0"/>
                <a:cs typeface="Arial" panose="020B0604020202020204" pitchFamily="34" charset="0"/>
              </a:rPr>
              <a:t>#PublicPower  www.PublicPower.org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898989"/>
              </a:solidFill>
              <a:uFillTx/>
              <a:latin typeface="Arial" panose="020B0604020202020204" pitchFamily="34" charset="0"/>
              <a:cs typeface="Arial" panose="020B0604020202020204" pitchFamily="34" charset="0"/>
            </a:endParaRPr>
          </a:p>
        </p:txBody>
      </p:sp>
      <p:sp>
        <p:nvSpPr>
          <p:cNvPr id="12" name="Title 3">
            <a:extLst>
              <a:ext uri="{FF2B5EF4-FFF2-40B4-BE49-F238E27FC236}">
                <a16:creationId xmlns:a16="http://schemas.microsoft.com/office/drawing/2014/main" id="{F2F91587-F4D0-2830-34B7-1A6025865814}"/>
              </a:ext>
            </a:extLst>
          </p:cNvPr>
          <p:cNvSpPr txBox="1">
            <a:spLocks noGrp="1"/>
          </p:cNvSpPr>
          <p:nvPr>
            <p:ph type="title"/>
          </p:nvPr>
        </p:nvSpPr>
        <p:spPr>
          <a:xfrm>
            <a:off x="1361560" y="2179451"/>
            <a:ext cx="9468880" cy="2499097"/>
          </a:xfrm>
        </p:spPr>
        <p:txBody>
          <a:bodyPr>
            <a:normAutofit/>
          </a:bodyPr>
          <a:lstStyle/>
          <a:p>
            <a:pPr lvl="0" algn="ctr"/>
            <a:r>
              <a:rPr lang="en-US" dirty="0">
                <a:latin typeface="Arial" panose="020B0604020202020204" pitchFamily="34" charset="0"/>
                <a:cs typeface="Arial" panose="020B0604020202020204" pitchFamily="34" charset="0"/>
              </a:rPr>
              <a:t>Risk Identification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References</a:t>
            </a:r>
            <a:br>
              <a:rPr lang="en-US"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Utilize the following slides to guide the risk identification process to prepare for the workshop</a:t>
            </a:r>
            <a:endParaRPr lang="en-US" sz="2700" b="0" i="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B09D800-1E83-7950-8A28-0750963DA419}"/>
              </a:ext>
            </a:extLst>
          </p:cNvPr>
          <p:cNvSpPr txBox="1"/>
          <p:nvPr/>
        </p:nvSpPr>
        <p:spPr>
          <a:xfrm>
            <a:off x="11080379" y="6422370"/>
            <a:ext cx="484001" cy="299109"/>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3AC07C-0577-4D20-BE37-27340B5DBF54}" type="slidenum">
              <a:rPr sz="1400" b="1">
                <a:solidFill>
                  <a:schemeClr val="bg1"/>
                </a:solidFill>
                <a:latin typeface="Arial" panose="020B0604020202020204" pitchFamily="34" charset="0"/>
                <a:cs typeface="Arial" panose="020B0604020202020204" pitchFamily="34" charset="0"/>
              </a:rPr>
              <a:t>10</a:t>
            </a:fld>
            <a:endParaRPr lang="en-US" sz="800" b="1" i="0" u="none" strike="noStrike" kern="1200" cap="none" spc="0" baseline="0" dirty="0">
              <a:solidFill>
                <a:schemeClr val="bg1"/>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4382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531DF183-5CE7-8ADD-1EF4-479283B89F0A}"/>
              </a:ext>
            </a:extLst>
          </p:cNvPr>
          <p:cNvSpPr txBox="1"/>
          <p:nvPr/>
        </p:nvSpPr>
        <p:spPr>
          <a:xfrm>
            <a:off x="8382323" y="6451046"/>
            <a:ext cx="2496257" cy="270433"/>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FFFFFF"/>
                </a:solidFill>
                <a:uFillTx/>
                <a:latin typeface="Arial" panose="020B0604020202020204" pitchFamily="34" charset="0"/>
                <a:cs typeface="Arial" panose="020B0604020202020204" pitchFamily="34" charset="0"/>
              </a:rPr>
              <a:t>#PublicPower  www.PublicPower.org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898989"/>
              </a:solidFill>
              <a:uFillTx/>
              <a:latin typeface="Arial" panose="020B0604020202020204" pitchFamily="34" charset="0"/>
              <a:cs typeface="Arial" panose="020B0604020202020204" pitchFamily="34" charset="0"/>
            </a:endParaRPr>
          </a:p>
        </p:txBody>
      </p:sp>
      <p:sp>
        <p:nvSpPr>
          <p:cNvPr id="12" name="Title 3">
            <a:extLst>
              <a:ext uri="{FF2B5EF4-FFF2-40B4-BE49-F238E27FC236}">
                <a16:creationId xmlns:a16="http://schemas.microsoft.com/office/drawing/2014/main" id="{F2F91587-F4D0-2830-34B7-1A6025865814}"/>
              </a:ext>
            </a:extLst>
          </p:cNvPr>
          <p:cNvSpPr txBox="1">
            <a:spLocks noGrp="1"/>
          </p:cNvSpPr>
          <p:nvPr>
            <p:ph type="title"/>
          </p:nvPr>
        </p:nvSpPr>
        <p:spPr/>
        <p:txBody>
          <a:bodyPr>
            <a:normAutofit fontScale="90000"/>
          </a:bodyPr>
          <a:lstStyle/>
          <a:p>
            <a:pPr lvl="0"/>
            <a:r>
              <a:rPr lang="en-US" dirty="0">
                <a:latin typeface="Arial" panose="020B0604020202020204" pitchFamily="34" charset="0"/>
                <a:cs typeface="Arial" panose="020B0604020202020204" pitchFamily="34" charset="0"/>
              </a:rPr>
              <a:t>Reference 1 </a:t>
            </a:r>
            <a:br>
              <a:rPr lang="en-US" dirty="0">
                <a:latin typeface="Arial" panose="020B0604020202020204" pitchFamily="34" charset="0"/>
                <a:cs typeface="Arial" panose="020B0604020202020204" pitchFamily="34" charset="0"/>
              </a:rPr>
            </a:br>
            <a:r>
              <a:rPr lang="en-US" sz="3000" b="0" i="1" dirty="0">
                <a:latin typeface="Arial" panose="020B0604020202020204" pitchFamily="34" charset="0"/>
                <a:cs typeface="Arial" panose="020B0604020202020204" pitchFamily="34" charset="0"/>
              </a:rPr>
              <a:t>Utility Strategic Goals </a:t>
            </a:r>
          </a:p>
        </p:txBody>
      </p:sp>
      <p:sp>
        <p:nvSpPr>
          <p:cNvPr id="4" name="Slide Number Placeholder 3">
            <a:extLst>
              <a:ext uri="{FF2B5EF4-FFF2-40B4-BE49-F238E27FC236}">
                <a16:creationId xmlns:a16="http://schemas.microsoft.com/office/drawing/2014/main" id="{16056B4A-B3A7-3FCC-BC28-C859F9F9111E}"/>
              </a:ext>
            </a:extLst>
          </p:cNvPr>
          <p:cNvSpPr txBox="1"/>
          <p:nvPr/>
        </p:nvSpPr>
        <p:spPr>
          <a:xfrm>
            <a:off x="11080379" y="6422370"/>
            <a:ext cx="484001" cy="299109"/>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3AC07C-0577-4D20-BE37-27340B5DBF54}" type="slidenum">
              <a:rPr sz="1400" b="1">
                <a:solidFill>
                  <a:schemeClr val="bg1"/>
                </a:solidFill>
                <a:latin typeface="Arial" panose="020B0604020202020204" pitchFamily="34" charset="0"/>
                <a:cs typeface="Arial" panose="020B0604020202020204" pitchFamily="34" charset="0"/>
              </a:rPr>
              <a:t>11</a:t>
            </a:fld>
            <a:endParaRPr lang="en-US" sz="800" b="1" i="0" u="none" strike="noStrike" kern="1200" cap="none" spc="0" baseline="0" dirty="0">
              <a:solidFill>
                <a:schemeClr val="bg1"/>
              </a:solidFill>
              <a:uFillTx/>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1BB47BCC-E520-6D67-6A30-3E304B1500D4}"/>
              </a:ext>
            </a:extLst>
          </p:cNvPr>
          <p:cNvSpPr>
            <a:spLocks noGrp="1"/>
          </p:cNvSpPr>
          <p:nvPr>
            <p:ph type="body" idx="4294967295"/>
          </p:nvPr>
        </p:nvSpPr>
        <p:spPr>
          <a:xfrm>
            <a:off x="728127" y="1803399"/>
            <a:ext cx="10755657" cy="4042669"/>
          </a:xfrm>
        </p:spPr>
        <p:txBody>
          <a:bodyPr/>
          <a:lstStyle/>
          <a:p>
            <a:r>
              <a:rPr lang="en-US" dirty="0">
                <a:latin typeface="Arial" panose="020B0604020202020204" pitchFamily="34" charset="0"/>
                <a:cs typeface="Arial" panose="020B0604020202020204" pitchFamily="34" charset="0"/>
              </a:rPr>
              <a:t>[insert utility strategic goals here]</a:t>
            </a:r>
          </a:p>
        </p:txBody>
      </p:sp>
    </p:spTree>
    <p:extLst>
      <p:ext uri="{BB962C8B-B14F-4D97-AF65-F5344CB8AC3E}">
        <p14:creationId xmlns:p14="http://schemas.microsoft.com/office/powerpoint/2010/main" val="1044549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531DF183-5CE7-8ADD-1EF4-479283B89F0A}"/>
              </a:ext>
            </a:extLst>
          </p:cNvPr>
          <p:cNvSpPr txBox="1"/>
          <p:nvPr/>
        </p:nvSpPr>
        <p:spPr>
          <a:xfrm>
            <a:off x="8382323" y="6451046"/>
            <a:ext cx="2496257" cy="270433"/>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FFFFFF"/>
                </a:solidFill>
                <a:uFillTx/>
                <a:latin typeface="Arial" panose="020B0604020202020204" pitchFamily="34" charset="0"/>
                <a:cs typeface="Arial" panose="020B0604020202020204" pitchFamily="34" charset="0"/>
              </a:rPr>
              <a:t>#PublicPower  www.PublicPower.org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898989"/>
              </a:solidFill>
              <a:uFillTx/>
              <a:latin typeface="Arial" panose="020B0604020202020204" pitchFamily="34" charset="0"/>
              <a:cs typeface="Arial" panose="020B0604020202020204" pitchFamily="34" charset="0"/>
            </a:endParaRPr>
          </a:p>
        </p:txBody>
      </p:sp>
      <p:sp>
        <p:nvSpPr>
          <p:cNvPr id="12" name="Title 3">
            <a:extLst>
              <a:ext uri="{FF2B5EF4-FFF2-40B4-BE49-F238E27FC236}">
                <a16:creationId xmlns:a16="http://schemas.microsoft.com/office/drawing/2014/main" id="{F2F91587-F4D0-2830-34B7-1A6025865814}"/>
              </a:ext>
            </a:extLst>
          </p:cNvPr>
          <p:cNvSpPr txBox="1">
            <a:spLocks noGrp="1"/>
          </p:cNvSpPr>
          <p:nvPr>
            <p:ph type="title"/>
          </p:nvPr>
        </p:nvSpPr>
        <p:spPr>
          <a:xfrm>
            <a:off x="728136" y="678228"/>
            <a:ext cx="10755657" cy="1207722"/>
          </a:xfrm>
        </p:spPr>
        <p:txBody>
          <a:bodyPr>
            <a:normAutofit/>
          </a:bodyPr>
          <a:lstStyle/>
          <a:p>
            <a:pPr lvl="0"/>
            <a:r>
              <a:rPr lang="en-US" dirty="0">
                <a:latin typeface="Arial" panose="020B0604020202020204" pitchFamily="34" charset="0"/>
                <a:cs typeface="Arial" panose="020B0604020202020204" pitchFamily="34" charset="0"/>
              </a:rPr>
              <a:t>Reference 2 </a:t>
            </a:r>
            <a:br>
              <a:rPr lang="en-US" dirty="0">
                <a:latin typeface="Arial" panose="020B0604020202020204" pitchFamily="34" charset="0"/>
                <a:cs typeface="Arial" panose="020B0604020202020204" pitchFamily="34" charset="0"/>
              </a:rPr>
            </a:br>
            <a:r>
              <a:rPr lang="en-US" sz="2700" b="0" i="1" dirty="0">
                <a:latin typeface="Arial" panose="020B0604020202020204" pitchFamily="34" charset="0"/>
                <a:cs typeface="Arial" panose="020B0604020202020204" pitchFamily="34" charset="0"/>
              </a:rPr>
              <a:t>Risks Identified by Senior Leadership</a:t>
            </a:r>
          </a:p>
        </p:txBody>
      </p:sp>
      <p:sp>
        <p:nvSpPr>
          <p:cNvPr id="4" name="Slide Number Placeholder 3">
            <a:extLst>
              <a:ext uri="{FF2B5EF4-FFF2-40B4-BE49-F238E27FC236}">
                <a16:creationId xmlns:a16="http://schemas.microsoft.com/office/drawing/2014/main" id="{A5E0053B-A70C-C2A2-2E9A-FFE18AE21831}"/>
              </a:ext>
            </a:extLst>
          </p:cNvPr>
          <p:cNvSpPr txBox="1"/>
          <p:nvPr/>
        </p:nvSpPr>
        <p:spPr>
          <a:xfrm>
            <a:off x="11080379" y="6422370"/>
            <a:ext cx="484001" cy="299109"/>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3AC07C-0577-4D20-BE37-27340B5DBF54}" type="slidenum">
              <a:rPr sz="1400" b="1">
                <a:solidFill>
                  <a:schemeClr val="bg1"/>
                </a:solidFill>
                <a:latin typeface="Arial" panose="020B0604020202020204" pitchFamily="34" charset="0"/>
                <a:cs typeface="Arial" panose="020B0604020202020204" pitchFamily="34" charset="0"/>
              </a:rPr>
              <a:t>12</a:t>
            </a:fld>
            <a:endParaRPr lang="en-US" sz="800" b="1" i="0" u="none" strike="noStrike" kern="1200" cap="none" spc="0" baseline="0" dirty="0">
              <a:solidFill>
                <a:schemeClr val="bg1"/>
              </a:solidFill>
              <a:uFillTx/>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54F67D60-BC76-05DA-1AE1-A9F8AE858732}"/>
              </a:ext>
            </a:extLst>
          </p:cNvPr>
          <p:cNvSpPr>
            <a:spLocks noGrp="1"/>
          </p:cNvSpPr>
          <p:nvPr>
            <p:ph type="body" idx="4294967295"/>
          </p:nvPr>
        </p:nvSpPr>
        <p:spPr>
          <a:xfrm>
            <a:off x="708207" y="1885950"/>
            <a:ext cx="10755657" cy="4140192"/>
          </a:xfrm>
        </p:spPr>
        <p:txBody>
          <a:bodyPr/>
          <a:lstStyle/>
          <a:p>
            <a:r>
              <a:rPr lang="en-US" dirty="0">
                <a:latin typeface="Arial" panose="020B0604020202020204" pitchFamily="34" charset="0"/>
                <a:cs typeface="Arial" panose="020B0604020202020204" pitchFamily="34" charset="0"/>
              </a:rPr>
              <a:t>[insert risks identified by senior leadership here]</a:t>
            </a:r>
          </a:p>
        </p:txBody>
      </p:sp>
    </p:spTree>
    <p:extLst>
      <p:ext uri="{BB962C8B-B14F-4D97-AF65-F5344CB8AC3E}">
        <p14:creationId xmlns:p14="http://schemas.microsoft.com/office/powerpoint/2010/main" val="4285913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531DF183-5CE7-8ADD-1EF4-479283B89F0A}"/>
              </a:ext>
            </a:extLst>
          </p:cNvPr>
          <p:cNvSpPr txBox="1"/>
          <p:nvPr/>
        </p:nvSpPr>
        <p:spPr>
          <a:xfrm>
            <a:off x="8382323" y="6451046"/>
            <a:ext cx="2496257" cy="270433"/>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FFFFFF"/>
                </a:solidFill>
                <a:uFillTx/>
                <a:latin typeface="Arial" panose="020B0604020202020204" pitchFamily="34" charset="0"/>
                <a:cs typeface="Arial" panose="020B0604020202020204" pitchFamily="34" charset="0"/>
              </a:rPr>
              <a:t>#PublicPower  www.PublicPower.org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898989"/>
              </a:solidFill>
              <a:uFillTx/>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CEA07291-D56D-0FCA-D08C-97DEAF1C67BB}"/>
              </a:ext>
            </a:extLst>
          </p:cNvPr>
          <p:cNvSpPr txBox="1">
            <a:spLocks noGrp="1"/>
          </p:cNvSpPr>
          <p:nvPr>
            <p:ph type="title"/>
          </p:nvPr>
        </p:nvSpPr>
        <p:spPr>
          <a:xfrm>
            <a:off x="728136" y="238389"/>
            <a:ext cx="10755657" cy="667493"/>
          </a:xfrm>
        </p:spPr>
        <p:txBody>
          <a:bodyPr>
            <a:normAutofit fontScale="90000"/>
          </a:bodyPr>
          <a:lstStyle/>
          <a:p>
            <a:pPr lvl="0"/>
            <a:r>
              <a:rPr lang="en-US" dirty="0">
                <a:latin typeface="Arial" panose="020B0604020202020204" pitchFamily="34" charset="0"/>
                <a:cs typeface="Arial" panose="020B0604020202020204" pitchFamily="34" charset="0"/>
              </a:rPr>
              <a:t>Reference 3</a:t>
            </a:r>
            <a:br>
              <a:rPr lang="en-US" sz="2700" dirty="0">
                <a:latin typeface="Arial" panose="020B0604020202020204" pitchFamily="34" charset="0"/>
                <a:cs typeface="Arial" panose="020B0604020202020204" pitchFamily="34" charset="0"/>
              </a:rPr>
            </a:br>
            <a:r>
              <a:rPr lang="en-US" sz="2700" b="0" i="1" dirty="0">
                <a:latin typeface="Arial" panose="020B0604020202020204" pitchFamily="34" charset="0"/>
                <a:cs typeface="Arial" panose="020B0604020202020204" pitchFamily="34" charset="0"/>
              </a:rPr>
              <a:t>Sample risks</a:t>
            </a:r>
            <a:endParaRPr lang="en-US" sz="2700" i="1" dirty="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7C90FFD4-167B-C0AB-7D01-4E69B9E7BA35}"/>
              </a:ext>
            </a:extLst>
          </p:cNvPr>
          <p:cNvSpPr>
            <a:spLocks/>
          </p:cNvSpPr>
          <p:nvPr/>
        </p:nvSpPr>
        <p:spPr>
          <a:xfrm>
            <a:off x="997516" y="1430258"/>
            <a:ext cx="239709" cy="196128"/>
          </a:xfrm>
          <a:prstGeom prst="ellipse">
            <a:avLst/>
          </a:prstGeom>
          <a:solidFill>
            <a:srgbClr val="00B050"/>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999" b="1" kern="0" dirty="0">
                <a:solidFill>
                  <a:schemeClr val="bg1"/>
                </a:solidFill>
                <a:latin typeface="Arial" panose="020B0604020202020204" pitchFamily="34" charset="0"/>
                <a:cs typeface="Arial" panose="020B0604020202020204" pitchFamily="34" charset="0"/>
              </a:rPr>
              <a:t>1</a:t>
            </a:r>
          </a:p>
        </p:txBody>
      </p:sp>
      <p:sp>
        <p:nvSpPr>
          <p:cNvPr id="11" name="Text Box 25">
            <a:extLst>
              <a:ext uri="{FF2B5EF4-FFF2-40B4-BE49-F238E27FC236}">
                <a16:creationId xmlns:a16="http://schemas.microsoft.com/office/drawing/2014/main" id="{66630F9B-3F05-B5A7-4091-5A91B3F8FA17}"/>
              </a:ext>
            </a:extLst>
          </p:cNvPr>
          <p:cNvSpPr txBox="1">
            <a:spLocks noChangeArrowheads="1"/>
          </p:cNvSpPr>
          <p:nvPr/>
        </p:nvSpPr>
        <p:spPr bwMode="auto">
          <a:xfrm>
            <a:off x="6612857" y="4306174"/>
            <a:ext cx="4576185" cy="395238"/>
          </a:xfrm>
          <a:prstGeom prst="rect">
            <a:avLst/>
          </a:prstGeom>
          <a:noFill/>
          <a:ln w="12700">
            <a:noFill/>
            <a:miter lim="800000"/>
            <a:headEnd/>
            <a:tailEnd/>
          </a:ln>
        </p:spPr>
        <p:txBody>
          <a:bodyPr wrap="square" lIns="0" tIns="0" rIns="0" bIns="0" anchor="t">
            <a:noAutofit/>
          </a:bodyPr>
          <a:lstStyle/>
          <a:p>
            <a:pPr defTabSz="913486">
              <a:spcAft>
                <a:spcPts val="600"/>
              </a:spcAft>
              <a:defRPr/>
            </a:pPr>
            <a:r>
              <a:rPr lang="en-GB" sz="1049" b="1" dirty="0">
                <a:solidFill>
                  <a:srgbClr val="B71328"/>
                </a:solidFill>
                <a:latin typeface="Arial" panose="020B0604020202020204" pitchFamily="34" charset="0"/>
                <a:cs typeface="Arial" panose="020B0604020202020204" pitchFamily="34" charset="0"/>
              </a:rPr>
              <a:t>Construction delays: </a:t>
            </a:r>
            <a:r>
              <a:rPr lang="en-GB" sz="900" dirty="0">
                <a:latin typeface="Arial" panose="020B0604020202020204" pitchFamily="34" charset="0"/>
                <a:cs typeface="Arial" panose="020B0604020202020204" pitchFamily="34" charset="0"/>
              </a:rPr>
              <a:t>Risk of extended set up time for commissioning of power generation projects due to huge project financing cost, delays in land acquisition, approvals from civic bodies etc.</a:t>
            </a:r>
          </a:p>
        </p:txBody>
      </p:sp>
      <p:sp>
        <p:nvSpPr>
          <p:cNvPr id="12" name="Oval 11">
            <a:extLst>
              <a:ext uri="{FF2B5EF4-FFF2-40B4-BE49-F238E27FC236}">
                <a16:creationId xmlns:a16="http://schemas.microsoft.com/office/drawing/2014/main" id="{07A1769A-498F-E0E8-40A9-75A956B2E8C7}"/>
              </a:ext>
            </a:extLst>
          </p:cNvPr>
          <p:cNvSpPr>
            <a:spLocks/>
          </p:cNvSpPr>
          <p:nvPr/>
        </p:nvSpPr>
        <p:spPr>
          <a:xfrm>
            <a:off x="997516" y="1918018"/>
            <a:ext cx="239709" cy="196128"/>
          </a:xfrm>
          <a:prstGeom prst="ellipse">
            <a:avLst/>
          </a:prstGeom>
          <a:solidFill>
            <a:srgbClr val="00B050"/>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999" b="1" kern="0" dirty="0">
                <a:solidFill>
                  <a:schemeClr val="bg1"/>
                </a:solidFill>
                <a:latin typeface="Arial" panose="020B0604020202020204" pitchFamily="34" charset="0"/>
                <a:cs typeface="Arial" panose="020B0604020202020204" pitchFamily="34" charset="0"/>
              </a:rPr>
              <a:t>2</a:t>
            </a:r>
          </a:p>
        </p:txBody>
      </p:sp>
      <p:sp>
        <p:nvSpPr>
          <p:cNvPr id="36" name="Oval 35">
            <a:extLst>
              <a:ext uri="{FF2B5EF4-FFF2-40B4-BE49-F238E27FC236}">
                <a16:creationId xmlns:a16="http://schemas.microsoft.com/office/drawing/2014/main" id="{3C64D03A-8E27-0456-62B8-A528A394B02E}"/>
              </a:ext>
            </a:extLst>
          </p:cNvPr>
          <p:cNvSpPr>
            <a:spLocks/>
          </p:cNvSpPr>
          <p:nvPr/>
        </p:nvSpPr>
        <p:spPr>
          <a:xfrm>
            <a:off x="997516" y="2466979"/>
            <a:ext cx="239709" cy="196128"/>
          </a:xfrm>
          <a:prstGeom prst="ellipse">
            <a:avLst/>
          </a:prstGeom>
          <a:solidFill>
            <a:srgbClr val="00B050"/>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999" b="1" kern="0" dirty="0">
                <a:solidFill>
                  <a:schemeClr val="bg1"/>
                </a:solidFill>
                <a:latin typeface="Arial" panose="020B0604020202020204" pitchFamily="34" charset="0"/>
                <a:cs typeface="Arial" panose="020B0604020202020204" pitchFamily="34" charset="0"/>
              </a:rPr>
              <a:t>3</a:t>
            </a:r>
          </a:p>
        </p:txBody>
      </p:sp>
      <p:sp>
        <p:nvSpPr>
          <p:cNvPr id="38" name="Text Box 25">
            <a:extLst>
              <a:ext uri="{FF2B5EF4-FFF2-40B4-BE49-F238E27FC236}">
                <a16:creationId xmlns:a16="http://schemas.microsoft.com/office/drawing/2014/main" id="{35AFB365-EF78-B21A-E60E-AFF9F557A240}"/>
              </a:ext>
            </a:extLst>
          </p:cNvPr>
          <p:cNvSpPr txBox="1">
            <a:spLocks noChangeArrowheads="1"/>
          </p:cNvSpPr>
          <p:nvPr/>
        </p:nvSpPr>
        <p:spPr bwMode="auto">
          <a:xfrm>
            <a:off x="1355901" y="1403615"/>
            <a:ext cx="4601554" cy="395238"/>
          </a:xfrm>
          <a:prstGeom prst="rect">
            <a:avLst/>
          </a:prstGeom>
          <a:noFill/>
          <a:ln w="12700">
            <a:noFill/>
            <a:miter lim="800000"/>
            <a:headEnd/>
            <a:tailEnd/>
          </a:ln>
        </p:spPr>
        <p:txBody>
          <a:bodyPr wrap="square" lIns="0" tIns="0" rIns="0" bIns="0" anchor="ctr">
            <a:noAutofit/>
          </a:bodyPr>
          <a:lstStyle/>
          <a:p>
            <a:pPr defTabSz="913486">
              <a:spcAft>
                <a:spcPts val="600"/>
              </a:spcAft>
              <a:defRPr/>
            </a:pPr>
            <a:r>
              <a:rPr lang="en-GB" sz="1049" b="1" dirty="0">
                <a:solidFill>
                  <a:srgbClr val="B71328"/>
                </a:solidFill>
                <a:latin typeface="Arial" panose="020B0604020202020204" pitchFamily="34" charset="0"/>
                <a:cs typeface="Arial" panose="020B0604020202020204" pitchFamily="34" charset="0"/>
              </a:rPr>
              <a:t>Infrastructure upgrades: </a:t>
            </a:r>
            <a:r>
              <a:rPr lang="en-GB" sz="900" dirty="0">
                <a:latin typeface="Arial" panose="020B0604020202020204" pitchFamily="34" charset="0"/>
                <a:cs typeface="Arial" panose="020B0604020202020204" pitchFamily="34" charset="0"/>
              </a:rPr>
              <a:t>Challenges to upgrade and built resilient and reliable systems and networks for power generation and distribution may lead to power outages and reputational loss.</a:t>
            </a:r>
          </a:p>
        </p:txBody>
      </p:sp>
      <p:sp>
        <p:nvSpPr>
          <p:cNvPr id="39" name="Oval 38">
            <a:extLst>
              <a:ext uri="{FF2B5EF4-FFF2-40B4-BE49-F238E27FC236}">
                <a16:creationId xmlns:a16="http://schemas.microsoft.com/office/drawing/2014/main" id="{AE7C2550-DFE3-85F3-781C-746815D1C84D}"/>
              </a:ext>
            </a:extLst>
          </p:cNvPr>
          <p:cNvSpPr>
            <a:spLocks/>
          </p:cNvSpPr>
          <p:nvPr/>
        </p:nvSpPr>
        <p:spPr>
          <a:xfrm>
            <a:off x="997516" y="2990149"/>
            <a:ext cx="239709" cy="196128"/>
          </a:xfrm>
          <a:prstGeom prst="ellipse">
            <a:avLst/>
          </a:prstGeom>
          <a:solidFill>
            <a:srgbClr val="00B050"/>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999" b="1" kern="0" dirty="0">
                <a:solidFill>
                  <a:schemeClr val="bg1"/>
                </a:solidFill>
                <a:latin typeface="Arial" panose="020B0604020202020204" pitchFamily="34" charset="0"/>
                <a:cs typeface="Arial" panose="020B0604020202020204" pitchFamily="34" charset="0"/>
              </a:rPr>
              <a:t>4</a:t>
            </a:r>
          </a:p>
        </p:txBody>
      </p:sp>
      <p:sp>
        <p:nvSpPr>
          <p:cNvPr id="40" name="Oval 39">
            <a:extLst>
              <a:ext uri="{FF2B5EF4-FFF2-40B4-BE49-F238E27FC236}">
                <a16:creationId xmlns:a16="http://schemas.microsoft.com/office/drawing/2014/main" id="{7011D531-D4FE-F2A7-1C8C-61BA9F7AA6FE}"/>
              </a:ext>
            </a:extLst>
          </p:cNvPr>
          <p:cNvSpPr>
            <a:spLocks/>
          </p:cNvSpPr>
          <p:nvPr/>
        </p:nvSpPr>
        <p:spPr>
          <a:xfrm>
            <a:off x="997516" y="3532010"/>
            <a:ext cx="239709" cy="196128"/>
          </a:xfrm>
          <a:prstGeom prst="ellipse">
            <a:avLst/>
          </a:prstGeom>
          <a:solidFill>
            <a:srgbClr val="00B050"/>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999" b="1" kern="0" dirty="0">
                <a:solidFill>
                  <a:schemeClr val="bg1"/>
                </a:solidFill>
                <a:latin typeface="Arial" panose="020B0604020202020204" pitchFamily="34" charset="0"/>
                <a:cs typeface="Arial" panose="020B0604020202020204" pitchFamily="34" charset="0"/>
              </a:rPr>
              <a:t>5</a:t>
            </a:r>
          </a:p>
        </p:txBody>
      </p:sp>
      <p:sp>
        <p:nvSpPr>
          <p:cNvPr id="41" name="Oval 40">
            <a:extLst>
              <a:ext uri="{FF2B5EF4-FFF2-40B4-BE49-F238E27FC236}">
                <a16:creationId xmlns:a16="http://schemas.microsoft.com/office/drawing/2014/main" id="{DF56CF14-E795-9EF4-31A0-05ADC02B40CF}"/>
              </a:ext>
            </a:extLst>
          </p:cNvPr>
          <p:cNvSpPr>
            <a:spLocks/>
          </p:cNvSpPr>
          <p:nvPr/>
        </p:nvSpPr>
        <p:spPr>
          <a:xfrm>
            <a:off x="997516" y="4089702"/>
            <a:ext cx="239709" cy="196128"/>
          </a:xfrm>
          <a:prstGeom prst="ellipse">
            <a:avLst/>
          </a:prstGeom>
          <a:solidFill>
            <a:srgbClr val="00B050"/>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999" b="1" kern="0" dirty="0">
                <a:solidFill>
                  <a:schemeClr val="bg1"/>
                </a:solidFill>
                <a:latin typeface="Arial" panose="020B0604020202020204" pitchFamily="34" charset="0"/>
                <a:cs typeface="Arial" panose="020B0604020202020204" pitchFamily="34" charset="0"/>
              </a:rPr>
              <a:t>6</a:t>
            </a:r>
          </a:p>
        </p:txBody>
      </p:sp>
      <p:sp>
        <p:nvSpPr>
          <p:cNvPr id="45" name="Text Box 25">
            <a:extLst>
              <a:ext uri="{FF2B5EF4-FFF2-40B4-BE49-F238E27FC236}">
                <a16:creationId xmlns:a16="http://schemas.microsoft.com/office/drawing/2014/main" id="{2E365DA5-3EB1-C769-C959-62BCE7647815}"/>
              </a:ext>
            </a:extLst>
          </p:cNvPr>
          <p:cNvSpPr txBox="1">
            <a:spLocks noChangeArrowheads="1"/>
          </p:cNvSpPr>
          <p:nvPr/>
        </p:nvSpPr>
        <p:spPr bwMode="auto">
          <a:xfrm>
            <a:off x="1355901" y="2947155"/>
            <a:ext cx="4687372" cy="395238"/>
          </a:xfrm>
          <a:prstGeom prst="rect">
            <a:avLst/>
          </a:prstGeom>
          <a:noFill/>
          <a:ln w="12700">
            <a:noFill/>
            <a:miter lim="800000"/>
            <a:headEnd/>
            <a:tailEnd/>
          </a:ln>
        </p:spPr>
        <p:txBody>
          <a:bodyPr wrap="square" lIns="0" tIns="0" rIns="0" bIns="0" anchor="ctr">
            <a:noAutofit/>
          </a:bodyPr>
          <a:lstStyle/>
          <a:p>
            <a:pPr defTabSz="913486">
              <a:spcAft>
                <a:spcPts val="600"/>
              </a:spcAft>
              <a:defRPr/>
            </a:pPr>
            <a:r>
              <a:rPr lang="en-GB" sz="1049" b="1" dirty="0">
                <a:solidFill>
                  <a:srgbClr val="B71328"/>
                </a:solidFill>
                <a:latin typeface="Arial" panose="020B0604020202020204" pitchFamily="34" charset="0"/>
                <a:cs typeface="Arial" panose="020B0604020202020204" pitchFamily="34" charset="0"/>
              </a:rPr>
              <a:t>Supply chain resilience: </a:t>
            </a:r>
            <a:r>
              <a:rPr lang="en-GB" sz="900" dirty="0">
                <a:latin typeface="Arial" panose="020B0604020202020204" pitchFamily="34" charset="0"/>
                <a:cs typeface="Arial" panose="020B0604020202020204" pitchFamily="34" charset="0"/>
              </a:rPr>
              <a:t>Risk related to resilient supply chain for uninterrupted production of power due to uncertain geopolitical and economic global scenarios (such as war, pandemic).</a:t>
            </a:r>
          </a:p>
        </p:txBody>
      </p:sp>
      <p:sp>
        <p:nvSpPr>
          <p:cNvPr id="46" name="Oval 45">
            <a:extLst>
              <a:ext uri="{FF2B5EF4-FFF2-40B4-BE49-F238E27FC236}">
                <a16:creationId xmlns:a16="http://schemas.microsoft.com/office/drawing/2014/main" id="{6A35CE90-1338-D38F-9ECB-332131981FA5}"/>
              </a:ext>
            </a:extLst>
          </p:cNvPr>
          <p:cNvSpPr>
            <a:spLocks/>
          </p:cNvSpPr>
          <p:nvPr/>
        </p:nvSpPr>
        <p:spPr>
          <a:xfrm>
            <a:off x="997516" y="4563622"/>
            <a:ext cx="239709" cy="196128"/>
          </a:xfrm>
          <a:prstGeom prst="ellipse">
            <a:avLst/>
          </a:prstGeom>
          <a:solidFill>
            <a:srgbClr val="00B050"/>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999" b="1" kern="0" dirty="0">
                <a:solidFill>
                  <a:schemeClr val="bg1"/>
                </a:solidFill>
                <a:latin typeface="Arial" panose="020B0604020202020204" pitchFamily="34" charset="0"/>
                <a:cs typeface="Arial" panose="020B0604020202020204" pitchFamily="34" charset="0"/>
              </a:rPr>
              <a:t>7</a:t>
            </a:r>
          </a:p>
        </p:txBody>
      </p:sp>
      <p:sp>
        <p:nvSpPr>
          <p:cNvPr id="47" name="Text Box 25">
            <a:extLst>
              <a:ext uri="{FF2B5EF4-FFF2-40B4-BE49-F238E27FC236}">
                <a16:creationId xmlns:a16="http://schemas.microsoft.com/office/drawing/2014/main" id="{0B4F5072-6D83-C6CC-4FC4-26C291788A97}"/>
              </a:ext>
            </a:extLst>
          </p:cNvPr>
          <p:cNvSpPr txBox="1">
            <a:spLocks noChangeArrowheads="1"/>
          </p:cNvSpPr>
          <p:nvPr/>
        </p:nvSpPr>
        <p:spPr bwMode="auto">
          <a:xfrm>
            <a:off x="6612857" y="4915226"/>
            <a:ext cx="4601554" cy="395238"/>
          </a:xfrm>
          <a:prstGeom prst="rect">
            <a:avLst/>
          </a:prstGeom>
          <a:noFill/>
          <a:ln w="12700">
            <a:noFill/>
            <a:miter lim="800000"/>
            <a:headEnd/>
            <a:tailEnd/>
          </a:ln>
        </p:spPr>
        <p:txBody>
          <a:bodyPr wrap="square" lIns="0" tIns="0" rIns="0" bIns="0" anchor="ctr">
            <a:noAutofit/>
          </a:bodyPr>
          <a:lstStyle/>
          <a:p>
            <a:pPr defTabSz="913486">
              <a:spcAft>
                <a:spcPts val="600"/>
              </a:spcAft>
              <a:defRPr/>
            </a:pPr>
            <a:r>
              <a:rPr lang="en-GB" sz="1049" b="1" dirty="0">
                <a:solidFill>
                  <a:srgbClr val="B71328"/>
                </a:solidFill>
                <a:latin typeface="Arial" panose="020B0604020202020204" pitchFamily="34" charset="0"/>
                <a:cs typeface="Arial" panose="020B0604020202020204" pitchFamily="34" charset="0"/>
              </a:rPr>
              <a:t>Changing regulatory requirements and policy landscape: </a:t>
            </a:r>
            <a:r>
              <a:rPr lang="en-GB" sz="900" dirty="0">
                <a:latin typeface="Arial" panose="020B0604020202020204" pitchFamily="34" charset="0"/>
                <a:cs typeface="Arial" panose="020B0604020202020204" pitchFamily="34" charset="0"/>
              </a:rPr>
              <a:t>Concerns related to adherence of stringent compliance norms related to environment (coal plant operations and closures), labour, tax etc. in generation, transmission and distribution of power.</a:t>
            </a:r>
          </a:p>
        </p:txBody>
      </p:sp>
      <p:sp>
        <p:nvSpPr>
          <p:cNvPr id="48" name="Oval 47">
            <a:extLst>
              <a:ext uri="{FF2B5EF4-FFF2-40B4-BE49-F238E27FC236}">
                <a16:creationId xmlns:a16="http://schemas.microsoft.com/office/drawing/2014/main" id="{4AF25FCC-6D00-494A-55CB-56F924D5D69A}"/>
              </a:ext>
            </a:extLst>
          </p:cNvPr>
          <p:cNvSpPr>
            <a:spLocks/>
          </p:cNvSpPr>
          <p:nvPr/>
        </p:nvSpPr>
        <p:spPr>
          <a:xfrm>
            <a:off x="997516" y="5053280"/>
            <a:ext cx="239709" cy="196128"/>
          </a:xfrm>
          <a:prstGeom prst="ellipse">
            <a:avLst/>
          </a:prstGeom>
          <a:solidFill>
            <a:srgbClr val="00B050"/>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999" b="1" kern="0" dirty="0">
                <a:solidFill>
                  <a:schemeClr val="bg1"/>
                </a:solidFill>
                <a:latin typeface="Arial" panose="020B0604020202020204" pitchFamily="34" charset="0"/>
                <a:cs typeface="Arial" panose="020B0604020202020204" pitchFamily="34" charset="0"/>
              </a:rPr>
              <a:t>8</a:t>
            </a:r>
          </a:p>
        </p:txBody>
      </p:sp>
      <p:sp>
        <p:nvSpPr>
          <p:cNvPr id="49" name="Text Box 25">
            <a:extLst>
              <a:ext uri="{FF2B5EF4-FFF2-40B4-BE49-F238E27FC236}">
                <a16:creationId xmlns:a16="http://schemas.microsoft.com/office/drawing/2014/main" id="{E885B302-D619-1FA3-BA65-F93CFFCD6B80}"/>
              </a:ext>
            </a:extLst>
          </p:cNvPr>
          <p:cNvSpPr txBox="1">
            <a:spLocks noChangeArrowheads="1"/>
          </p:cNvSpPr>
          <p:nvPr/>
        </p:nvSpPr>
        <p:spPr bwMode="auto">
          <a:xfrm>
            <a:off x="1355901" y="2452909"/>
            <a:ext cx="4618844" cy="407215"/>
          </a:xfrm>
          <a:prstGeom prst="rect">
            <a:avLst/>
          </a:prstGeom>
          <a:noFill/>
          <a:ln w="12700">
            <a:noFill/>
            <a:miter lim="800000"/>
            <a:headEnd/>
            <a:tailEnd/>
          </a:ln>
        </p:spPr>
        <p:txBody>
          <a:bodyPr wrap="square" lIns="0" tIns="0" rIns="0" bIns="0" anchor="ctr">
            <a:noAutofit/>
          </a:bodyPr>
          <a:lstStyle/>
          <a:p>
            <a:pPr defTabSz="913486">
              <a:spcAft>
                <a:spcPts val="600"/>
              </a:spcAft>
              <a:defRPr/>
            </a:pPr>
            <a:r>
              <a:rPr lang="en-GB" sz="1049" b="1" dirty="0">
                <a:solidFill>
                  <a:srgbClr val="B71328"/>
                </a:solidFill>
                <a:latin typeface="Arial" panose="020B0604020202020204" pitchFamily="34" charset="0"/>
                <a:cs typeface="Arial" panose="020B0604020202020204" pitchFamily="34" charset="0"/>
              </a:rPr>
              <a:t>Unfavourable tariff rates and increasing industry competition: </a:t>
            </a:r>
            <a:r>
              <a:rPr lang="en-GB" sz="900" dirty="0">
                <a:latin typeface="Arial" panose="020B0604020202020204" pitchFamily="34" charset="0"/>
                <a:cs typeface="Arial" panose="020B0604020202020204" pitchFamily="34" charset="0"/>
              </a:rPr>
              <a:t>Challenges related to unfavourable tariff regulation or providing power to consumers at a competitive price can lead to lower profit margins.</a:t>
            </a:r>
          </a:p>
        </p:txBody>
      </p:sp>
      <p:sp>
        <p:nvSpPr>
          <p:cNvPr id="60" name="Text Box 25">
            <a:extLst>
              <a:ext uri="{FF2B5EF4-FFF2-40B4-BE49-F238E27FC236}">
                <a16:creationId xmlns:a16="http://schemas.microsoft.com/office/drawing/2014/main" id="{2481478B-EE53-8661-3DE0-8D1E63908391}"/>
              </a:ext>
            </a:extLst>
          </p:cNvPr>
          <p:cNvSpPr txBox="1">
            <a:spLocks noChangeArrowheads="1"/>
          </p:cNvSpPr>
          <p:nvPr/>
        </p:nvSpPr>
        <p:spPr bwMode="auto">
          <a:xfrm>
            <a:off x="6612857" y="5514811"/>
            <a:ext cx="4601554" cy="395238"/>
          </a:xfrm>
          <a:prstGeom prst="rect">
            <a:avLst/>
          </a:prstGeom>
          <a:noFill/>
          <a:ln w="12700">
            <a:noFill/>
            <a:miter lim="800000"/>
            <a:headEnd/>
            <a:tailEnd/>
          </a:ln>
        </p:spPr>
        <p:txBody>
          <a:bodyPr wrap="square" lIns="0" tIns="0" rIns="0" bIns="0" anchor="t">
            <a:noAutofit/>
          </a:bodyPr>
          <a:lstStyle/>
          <a:p>
            <a:pPr defTabSz="913486">
              <a:spcAft>
                <a:spcPts val="600"/>
              </a:spcAft>
              <a:defRPr/>
            </a:pPr>
            <a:r>
              <a:rPr lang="en-GB" sz="1049" b="1" dirty="0">
                <a:solidFill>
                  <a:srgbClr val="B71328"/>
                </a:solidFill>
                <a:latin typeface="Arial" panose="020B0604020202020204" pitchFamily="34" charset="0"/>
                <a:cs typeface="Arial" panose="020B0604020202020204" pitchFamily="34" charset="0"/>
              </a:rPr>
              <a:t>Access to capital and rising cost of capital: </a:t>
            </a:r>
            <a:r>
              <a:rPr lang="en-GB" sz="900" dirty="0">
                <a:latin typeface="Arial" panose="020B0604020202020204" pitchFamily="34" charset="0"/>
                <a:cs typeface="Arial" panose="020B0604020202020204" pitchFamily="34" charset="0"/>
              </a:rPr>
              <a:t>Challenges to raise capital for expansion and management of existing power plants at feasible provisions to ensure financial viability of the project.</a:t>
            </a:r>
            <a:endParaRPr lang="en-GB" sz="1049" dirty="0">
              <a:latin typeface="Arial" panose="020B0604020202020204" pitchFamily="34" charset="0"/>
              <a:cs typeface="Arial" panose="020B0604020202020204" pitchFamily="34" charset="0"/>
            </a:endParaRPr>
          </a:p>
        </p:txBody>
      </p:sp>
      <p:sp>
        <p:nvSpPr>
          <p:cNvPr id="61" name="Text Box 25">
            <a:extLst>
              <a:ext uri="{FF2B5EF4-FFF2-40B4-BE49-F238E27FC236}">
                <a16:creationId xmlns:a16="http://schemas.microsoft.com/office/drawing/2014/main" id="{FCB157FD-E6E3-306A-DC29-DE27E6434F2C}"/>
              </a:ext>
            </a:extLst>
          </p:cNvPr>
          <p:cNvSpPr txBox="1">
            <a:spLocks noChangeArrowheads="1"/>
          </p:cNvSpPr>
          <p:nvPr/>
        </p:nvSpPr>
        <p:spPr bwMode="auto">
          <a:xfrm>
            <a:off x="1355901" y="3463975"/>
            <a:ext cx="4601554" cy="395238"/>
          </a:xfrm>
          <a:prstGeom prst="rect">
            <a:avLst/>
          </a:prstGeom>
          <a:noFill/>
          <a:ln w="12700">
            <a:noFill/>
            <a:miter lim="800000"/>
            <a:headEnd/>
            <a:tailEnd/>
          </a:ln>
        </p:spPr>
        <p:txBody>
          <a:bodyPr wrap="square" lIns="0" tIns="0" rIns="0" bIns="0" anchor="ctr">
            <a:noAutofit/>
          </a:bodyPr>
          <a:lstStyle/>
          <a:p>
            <a:pPr defTabSz="913486">
              <a:spcAft>
                <a:spcPts val="600"/>
              </a:spcAft>
              <a:defRPr/>
            </a:pPr>
            <a:r>
              <a:rPr lang="en-GB" sz="1049" b="1" dirty="0">
                <a:solidFill>
                  <a:srgbClr val="B71328"/>
                </a:solidFill>
                <a:latin typeface="Arial" panose="020B0604020202020204" pitchFamily="34" charset="0"/>
                <a:cs typeface="Arial" panose="020B0604020202020204" pitchFamily="34" charset="0"/>
              </a:rPr>
              <a:t>Industrial accidents: </a:t>
            </a:r>
            <a:r>
              <a:rPr lang="en-GB" sz="900" dirty="0">
                <a:latin typeface="Arial" panose="020B0604020202020204" pitchFamily="34" charset="0"/>
                <a:cs typeface="Arial" panose="020B0604020202020204" pitchFamily="34" charset="0"/>
              </a:rPr>
              <a:t>Occupational hazard such as fire, infrastructure damage due to non-maintenance can result in workplace fatalities and operational disruptions</a:t>
            </a:r>
            <a:r>
              <a:rPr lang="en-GB" sz="1049" dirty="0">
                <a:latin typeface="Arial" panose="020B0604020202020204" pitchFamily="34" charset="0"/>
                <a:cs typeface="Arial" panose="020B0604020202020204" pitchFamily="34" charset="0"/>
              </a:rPr>
              <a:t>.</a:t>
            </a:r>
          </a:p>
        </p:txBody>
      </p:sp>
      <p:sp>
        <p:nvSpPr>
          <p:cNvPr id="62" name="Text Box 25">
            <a:extLst>
              <a:ext uri="{FF2B5EF4-FFF2-40B4-BE49-F238E27FC236}">
                <a16:creationId xmlns:a16="http://schemas.microsoft.com/office/drawing/2014/main" id="{27751692-B765-5FED-2ED9-9F692A53D0F5}"/>
              </a:ext>
            </a:extLst>
          </p:cNvPr>
          <p:cNvSpPr txBox="1">
            <a:spLocks noChangeArrowheads="1"/>
          </p:cNvSpPr>
          <p:nvPr/>
        </p:nvSpPr>
        <p:spPr bwMode="auto">
          <a:xfrm>
            <a:off x="1355901" y="4066537"/>
            <a:ext cx="4601554" cy="243042"/>
          </a:xfrm>
          <a:prstGeom prst="rect">
            <a:avLst/>
          </a:prstGeom>
          <a:noFill/>
          <a:ln w="12700">
            <a:noFill/>
            <a:miter lim="800000"/>
            <a:headEnd/>
            <a:tailEnd/>
          </a:ln>
        </p:spPr>
        <p:txBody>
          <a:bodyPr wrap="square" lIns="0" tIns="0" rIns="0" bIns="0" anchor="ctr">
            <a:noAutofit/>
          </a:bodyPr>
          <a:lstStyle/>
          <a:p>
            <a:pPr defTabSz="913486">
              <a:spcAft>
                <a:spcPts val="600"/>
              </a:spcAft>
              <a:defRPr/>
            </a:pPr>
            <a:r>
              <a:rPr lang="en-GB" sz="1049" b="1" dirty="0">
                <a:solidFill>
                  <a:srgbClr val="B71328"/>
                </a:solidFill>
                <a:latin typeface="Arial" panose="020B0604020202020204" pitchFamily="34" charset="0"/>
                <a:cs typeface="Arial" panose="020B0604020202020204" pitchFamily="34" charset="0"/>
              </a:rPr>
              <a:t>Increasing usage of DERs (Distributed Energy Resources): </a:t>
            </a:r>
            <a:r>
              <a:rPr lang="en-GB" sz="900" dirty="0">
                <a:latin typeface="Arial" panose="020B0604020202020204" pitchFamily="34" charset="0"/>
                <a:cs typeface="Arial" panose="020B0604020202020204" pitchFamily="34" charset="0"/>
              </a:rPr>
              <a:t>Rising usage of DERs such as rooftop solar equipment, EV chargers etc. by households and corporates can lead to challenges in building architecture to integrate them with the grids</a:t>
            </a:r>
            <a:r>
              <a:rPr lang="en-GB" sz="999" dirty="0">
                <a:latin typeface="Arial" panose="020B0604020202020204" pitchFamily="34" charset="0"/>
                <a:cs typeface="Arial" panose="020B0604020202020204" pitchFamily="34" charset="0"/>
              </a:rPr>
              <a:t>.</a:t>
            </a:r>
          </a:p>
        </p:txBody>
      </p:sp>
      <p:sp>
        <p:nvSpPr>
          <p:cNvPr id="80" name="Text Box 25">
            <a:extLst>
              <a:ext uri="{FF2B5EF4-FFF2-40B4-BE49-F238E27FC236}">
                <a16:creationId xmlns:a16="http://schemas.microsoft.com/office/drawing/2014/main" id="{6616078B-5DF3-9447-FF42-F10BB44FC605}"/>
              </a:ext>
            </a:extLst>
          </p:cNvPr>
          <p:cNvSpPr txBox="1">
            <a:spLocks noChangeArrowheads="1"/>
          </p:cNvSpPr>
          <p:nvPr/>
        </p:nvSpPr>
        <p:spPr bwMode="auto">
          <a:xfrm>
            <a:off x="1355901" y="2004359"/>
            <a:ext cx="4601554" cy="243042"/>
          </a:xfrm>
          <a:prstGeom prst="rect">
            <a:avLst/>
          </a:prstGeom>
          <a:noFill/>
          <a:ln w="12700">
            <a:noFill/>
            <a:miter lim="800000"/>
            <a:headEnd/>
            <a:tailEnd/>
          </a:ln>
        </p:spPr>
        <p:txBody>
          <a:bodyPr wrap="square" lIns="0" tIns="0" rIns="0" bIns="0" anchor="ctr">
            <a:noAutofit/>
          </a:bodyPr>
          <a:lstStyle/>
          <a:p>
            <a:pPr defTabSz="913486">
              <a:spcAft>
                <a:spcPts val="600"/>
              </a:spcAft>
              <a:defRPr/>
            </a:pPr>
            <a:r>
              <a:rPr lang="en-GB" sz="1049" b="1" dirty="0">
                <a:solidFill>
                  <a:srgbClr val="B71328"/>
                </a:solidFill>
                <a:latin typeface="Arial" panose="020B0604020202020204" pitchFamily="34" charset="0"/>
                <a:cs typeface="Arial" panose="020B0604020202020204" pitchFamily="34" charset="0"/>
              </a:rPr>
              <a:t>Changing climatic conditions: </a:t>
            </a:r>
            <a:r>
              <a:rPr lang="en-GB" sz="900" dirty="0">
                <a:latin typeface="Arial" panose="020B0604020202020204" pitchFamily="34" charset="0"/>
                <a:cs typeface="Arial" panose="020B0604020202020204" pitchFamily="34" charset="0"/>
              </a:rPr>
              <a:t>Challenges to focus on sustainable energy production due to global concerns around climate change (extreme conditions such as floods, heat waves etc.) may lead to operational disruptions, power outages, penalties and litigations.</a:t>
            </a:r>
          </a:p>
        </p:txBody>
      </p:sp>
      <p:sp>
        <p:nvSpPr>
          <p:cNvPr id="81" name="Oval 80">
            <a:extLst>
              <a:ext uri="{FF2B5EF4-FFF2-40B4-BE49-F238E27FC236}">
                <a16:creationId xmlns:a16="http://schemas.microsoft.com/office/drawing/2014/main" id="{E63F5835-A9DE-45E2-A002-95CEE55A07BA}"/>
              </a:ext>
            </a:extLst>
          </p:cNvPr>
          <p:cNvSpPr>
            <a:spLocks/>
          </p:cNvSpPr>
          <p:nvPr/>
        </p:nvSpPr>
        <p:spPr>
          <a:xfrm>
            <a:off x="997516" y="5643160"/>
            <a:ext cx="239709" cy="196128"/>
          </a:xfrm>
          <a:prstGeom prst="ellipse">
            <a:avLst/>
          </a:prstGeom>
          <a:solidFill>
            <a:srgbClr val="00B050"/>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999" b="1" kern="0" dirty="0">
                <a:solidFill>
                  <a:schemeClr val="bg1"/>
                </a:solidFill>
                <a:latin typeface="Arial" panose="020B0604020202020204" pitchFamily="34" charset="0"/>
                <a:cs typeface="Arial" panose="020B0604020202020204" pitchFamily="34" charset="0"/>
              </a:rPr>
              <a:t>9</a:t>
            </a:r>
          </a:p>
        </p:txBody>
      </p:sp>
      <p:sp>
        <p:nvSpPr>
          <p:cNvPr id="84" name="Text Box 25">
            <a:extLst>
              <a:ext uri="{FF2B5EF4-FFF2-40B4-BE49-F238E27FC236}">
                <a16:creationId xmlns:a16="http://schemas.microsoft.com/office/drawing/2014/main" id="{1F702D96-85CD-26DF-224F-C6C6A8D92A2A}"/>
              </a:ext>
            </a:extLst>
          </p:cNvPr>
          <p:cNvSpPr txBox="1">
            <a:spLocks noChangeArrowheads="1"/>
          </p:cNvSpPr>
          <p:nvPr/>
        </p:nvSpPr>
        <p:spPr bwMode="auto">
          <a:xfrm>
            <a:off x="1355901" y="4564234"/>
            <a:ext cx="4601554" cy="243042"/>
          </a:xfrm>
          <a:prstGeom prst="rect">
            <a:avLst/>
          </a:prstGeom>
          <a:noFill/>
          <a:ln w="12700">
            <a:noFill/>
            <a:miter lim="800000"/>
            <a:headEnd/>
            <a:tailEnd/>
          </a:ln>
        </p:spPr>
        <p:txBody>
          <a:bodyPr wrap="square" lIns="0" tIns="0" rIns="0" bIns="0" anchor="ctr">
            <a:noAutofit/>
          </a:bodyPr>
          <a:lstStyle/>
          <a:p>
            <a:pPr defTabSz="913486">
              <a:spcAft>
                <a:spcPts val="600"/>
              </a:spcAft>
              <a:defRPr/>
            </a:pPr>
            <a:r>
              <a:rPr lang="en-GB" sz="1049" b="1" dirty="0">
                <a:solidFill>
                  <a:srgbClr val="B71328"/>
                </a:solidFill>
                <a:latin typeface="Arial" panose="020B0604020202020204" pitchFamily="34" charset="0"/>
                <a:cs typeface="Arial" panose="020B0604020202020204" pitchFamily="34" charset="0"/>
              </a:rPr>
              <a:t>Cybersecurity threat related to IT/OT: </a:t>
            </a:r>
            <a:r>
              <a:rPr lang="en-GB" sz="900" dirty="0">
                <a:latin typeface="Arial" panose="020B0604020202020204" pitchFamily="34" charset="0"/>
                <a:cs typeface="Arial" panose="020B0604020202020204" pitchFamily="34" charset="0"/>
              </a:rPr>
              <a:t>Industrial accidents / shut-downs arising from the stoppage / malfunctioning of the critical production assets due to cyber-attacks on the IT/OT.</a:t>
            </a:r>
          </a:p>
        </p:txBody>
      </p:sp>
      <p:sp>
        <p:nvSpPr>
          <p:cNvPr id="85" name="Text Box 25">
            <a:extLst>
              <a:ext uri="{FF2B5EF4-FFF2-40B4-BE49-F238E27FC236}">
                <a16:creationId xmlns:a16="http://schemas.microsoft.com/office/drawing/2014/main" id="{54E5F07A-B91A-EB97-B444-9E42B05A98CE}"/>
              </a:ext>
            </a:extLst>
          </p:cNvPr>
          <p:cNvSpPr txBox="1">
            <a:spLocks noChangeArrowheads="1"/>
          </p:cNvSpPr>
          <p:nvPr/>
        </p:nvSpPr>
        <p:spPr bwMode="auto">
          <a:xfrm>
            <a:off x="1355901" y="5127256"/>
            <a:ext cx="4601554" cy="243042"/>
          </a:xfrm>
          <a:prstGeom prst="rect">
            <a:avLst/>
          </a:prstGeom>
          <a:noFill/>
          <a:ln w="12700">
            <a:noFill/>
            <a:miter lim="800000"/>
            <a:headEnd/>
            <a:tailEnd/>
          </a:ln>
        </p:spPr>
        <p:txBody>
          <a:bodyPr wrap="square" lIns="0" tIns="0" rIns="0" bIns="0" anchor="ctr">
            <a:noAutofit/>
          </a:bodyPr>
          <a:lstStyle/>
          <a:p>
            <a:pPr defTabSz="913486">
              <a:spcAft>
                <a:spcPts val="600"/>
              </a:spcAft>
              <a:defRPr/>
            </a:pPr>
            <a:r>
              <a:rPr lang="en-GB" sz="1049" b="1" dirty="0">
                <a:solidFill>
                  <a:srgbClr val="B71328"/>
                </a:solidFill>
                <a:latin typeface="Arial" panose="020B0604020202020204" pitchFamily="34" charset="0"/>
                <a:cs typeface="Arial" panose="020B0604020202020204" pitchFamily="34" charset="0"/>
              </a:rPr>
              <a:t>Growing talent gap: </a:t>
            </a:r>
            <a:r>
              <a:rPr lang="en-GB" sz="900" dirty="0">
                <a:latin typeface="Arial" panose="020B0604020202020204" pitchFamily="34" charset="0"/>
                <a:cs typeface="Arial" panose="020B0604020202020204" pitchFamily="34" charset="0"/>
              </a:rPr>
              <a:t>Challenges to hire skilled individuals to manage critical/ technical operations in the sector and retain the workforce amid rising concerns around prospects of non-renewable focused power sector may lead to sub optimal services and reputational damage.</a:t>
            </a:r>
          </a:p>
        </p:txBody>
      </p:sp>
      <p:sp>
        <p:nvSpPr>
          <p:cNvPr id="86" name="Oval 85">
            <a:extLst>
              <a:ext uri="{FF2B5EF4-FFF2-40B4-BE49-F238E27FC236}">
                <a16:creationId xmlns:a16="http://schemas.microsoft.com/office/drawing/2014/main" id="{9B57A42F-AD18-5000-5DE9-0E833B40C1FF}"/>
              </a:ext>
            </a:extLst>
          </p:cNvPr>
          <p:cNvSpPr>
            <a:spLocks/>
          </p:cNvSpPr>
          <p:nvPr/>
        </p:nvSpPr>
        <p:spPr>
          <a:xfrm>
            <a:off x="6265363" y="4349172"/>
            <a:ext cx="239709" cy="196128"/>
          </a:xfrm>
          <a:prstGeom prst="ellipse">
            <a:avLst/>
          </a:prstGeom>
          <a:solidFill>
            <a:srgbClr val="00B050"/>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999" b="1" kern="0" dirty="0">
                <a:solidFill>
                  <a:schemeClr val="bg1"/>
                </a:solidFill>
                <a:latin typeface="Arial" panose="020B0604020202020204" pitchFamily="34" charset="0"/>
                <a:cs typeface="Arial" panose="020B0604020202020204" pitchFamily="34" charset="0"/>
              </a:rPr>
              <a:t>10</a:t>
            </a:r>
          </a:p>
        </p:txBody>
      </p:sp>
      <p:sp>
        <p:nvSpPr>
          <p:cNvPr id="87" name="Oval 86">
            <a:extLst>
              <a:ext uri="{FF2B5EF4-FFF2-40B4-BE49-F238E27FC236}">
                <a16:creationId xmlns:a16="http://schemas.microsoft.com/office/drawing/2014/main" id="{FE846107-B7EE-479B-4031-7D2CA573477D}"/>
              </a:ext>
            </a:extLst>
          </p:cNvPr>
          <p:cNvSpPr>
            <a:spLocks/>
          </p:cNvSpPr>
          <p:nvPr/>
        </p:nvSpPr>
        <p:spPr>
          <a:xfrm>
            <a:off x="6265363" y="4846300"/>
            <a:ext cx="239709" cy="196128"/>
          </a:xfrm>
          <a:prstGeom prst="ellipse">
            <a:avLst/>
          </a:prstGeom>
          <a:solidFill>
            <a:srgbClr val="00B050"/>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999" b="1" kern="0" dirty="0">
                <a:solidFill>
                  <a:schemeClr val="bg1"/>
                </a:solidFill>
                <a:latin typeface="Arial" panose="020B0604020202020204" pitchFamily="34" charset="0"/>
                <a:cs typeface="Arial" panose="020B0604020202020204" pitchFamily="34" charset="0"/>
              </a:rPr>
              <a:t>11</a:t>
            </a:r>
          </a:p>
        </p:txBody>
      </p:sp>
      <p:sp>
        <p:nvSpPr>
          <p:cNvPr id="92" name="Text Box 25">
            <a:extLst>
              <a:ext uri="{FF2B5EF4-FFF2-40B4-BE49-F238E27FC236}">
                <a16:creationId xmlns:a16="http://schemas.microsoft.com/office/drawing/2014/main" id="{696A54FB-D1F1-F429-B313-86590CE8754A}"/>
              </a:ext>
            </a:extLst>
          </p:cNvPr>
          <p:cNvSpPr txBox="1">
            <a:spLocks noChangeArrowheads="1"/>
          </p:cNvSpPr>
          <p:nvPr/>
        </p:nvSpPr>
        <p:spPr bwMode="auto">
          <a:xfrm>
            <a:off x="1355901" y="5710270"/>
            <a:ext cx="4601554" cy="243042"/>
          </a:xfrm>
          <a:prstGeom prst="rect">
            <a:avLst/>
          </a:prstGeom>
          <a:noFill/>
          <a:ln w="12700">
            <a:noFill/>
            <a:miter lim="800000"/>
            <a:headEnd/>
            <a:tailEnd/>
          </a:ln>
        </p:spPr>
        <p:txBody>
          <a:bodyPr wrap="square" lIns="0" tIns="0" rIns="0" bIns="0" anchor="ctr">
            <a:noAutofit/>
          </a:bodyPr>
          <a:lstStyle/>
          <a:p>
            <a:pPr defTabSz="913486">
              <a:spcAft>
                <a:spcPts val="600"/>
              </a:spcAft>
              <a:defRPr/>
            </a:pPr>
            <a:r>
              <a:rPr lang="en-GB" sz="1049" b="1" dirty="0">
                <a:solidFill>
                  <a:srgbClr val="B71328"/>
                </a:solidFill>
                <a:latin typeface="Arial" panose="020B0604020202020204" pitchFamily="34" charset="0"/>
                <a:cs typeface="Arial" panose="020B0604020202020204" pitchFamily="34" charset="0"/>
              </a:rPr>
              <a:t>Changing customer expectations: </a:t>
            </a:r>
            <a:r>
              <a:rPr lang="en-GB" sz="900" dirty="0">
                <a:latin typeface="Arial" panose="020B0604020202020204" pitchFamily="34" charset="0"/>
                <a:cs typeface="Arial" panose="020B0604020202020204" pitchFamily="34" charset="0"/>
              </a:rPr>
              <a:t>Challenges to deal with customer expectations related to cost reductions, ease of payments, sustainable production etc. may lead to customer dissatisfaction resulting in loss of revenues.</a:t>
            </a:r>
          </a:p>
        </p:txBody>
      </p:sp>
      <p:sp>
        <p:nvSpPr>
          <p:cNvPr id="93" name="Oval 92">
            <a:extLst>
              <a:ext uri="{FF2B5EF4-FFF2-40B4-BE49-F238E27FC236}">
                <a16:creationId xmlns:a16="http://schemas.microsoft.com/office/drawing/2014/main" id="{89EB8AE9-A657-8C96-28F8-F7BE87F5B7DF}"/>
              </a:ext>
            </a:extLst>
          </p:cNvPr>
          <p:cNvSpPr>
            <a:spLocks/>
          </p:cNvSpPr>
          <p:nvPr/>
        </p:nvSpPr>
        <p:spPr>
          <a:xfrm>
            <a:off x="6265363" y="5494858"/>
            <a:ext cx="239709" cy="196128"/>
          </a:xfrm>
          <a:prstGeom prst="ellipse">
            <a:avLst/>
          </a:prstGeom>
          <a:solidFill>
            <a:srgbClr val="00B050"/>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999" b="1" kern="0" dirty="0">
                <a:solidFill>
                  <a:schemeClr val="bg1"/>
                </a:solidFill>
                <a:latin typeface="Arial" panose="020B0604020202020204" pitchFamily="34" charset="0"/>
                <a:cs typeface="Arial" panose="020B0604020202020204" pitchFamily="34" charset="0"/>
              </a:rPr>
              <a:t>12</a:t>
            </a:r>
          </a:p>
        </p:txBody>
      </p:sp>
      <p:grpSp>
        <p:nvGrpSpPr>
          <p:cNvPr id="97" name="Group 96">
            <a:extLst>
              <a:ext uri="{FF2B5EF4-FFF2-40B4-BE49-F238E27FC236}">
                <a16:creationId xmlns:a16="http://schemas.microsoft.com/office/drawing/2014/main" id="{56F677F7-1619-F3E6-B495-083421F7C4DF}"/>
              </a:ext>
            </a:extLst>
          </p:cNvPr>
          <p:cNvGrpSpPr/>
          <p:nvPr/>
        </p:nvGrpSpPr>
        <p:grpSpPr>
          <a:xfrm>
            <a:off x="6441480" y="1102441"/>
            <a:ext cx="4947009" cy="2843862"/>
            <a:chOff x="6587110" y="1506350"/>
            <a:chExt cx="4502690" cy="2382795"/>
          </a:xfrm>
        </p:grpSpPr>
        <p:sp>
          <p:nvSpPr>
            <p:cNvPr id="50" name="Flowchart: Connector 16">
              <a:extLst>
                <a:ext uri="{FF2B5EF4-FFF2-40B4-BE49-F238E27FC236}">
                  <a16:creationId xmlns:a16="http://schemas.microsoft.com/office/drawing/2014/main" id="{E48B7264-81DD-85D2-4B8E-2501A92B62D6}"/>
                </a:ext>
              </a:extLst>
            </p:cNvPr>
            <p:cNvSpPr/>
            <p:nvPr/>
          </p:nvSpPr>
          <p:spPr>
            <a:xfrm>
              <a:off x="7315786" y="1506350"/>
              <a:ext cx="2912262" cy="2382795"/>
            </a:xfrm>
            <a:prstGeom prst="flowChartConnector">
              <a:avLst/>
            </a:prstGeom>
            <a:no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endParaRPr lang="en-IN" sz="1199" dirty="0">
                <a:solidFill>
                  <a:srgbClr val="B71328"/>
                </a:solidFill>
                <a:latin typeface="Arial" panose="020B0604020202020204" pitchFamily="34" charset="0"/>
                <a:cs typeface="Arial" panose="020B0604020202020204" pitchFamily="34" charset="0"/>
              </a:endParaRPr>
            </a:p>
          </p:txBody>
        </p:sp>
        <p:sp>
          <p:nvSpPr>
            <p:cNvPr id="51" name="Flowchart: Connector 45">
              <a:extLst>
                <a:ext uri="{FF2B5EF4-FFF2-40B4-BE49-F238E27FC236}">
                  <a16:creationId xmlns:a16="http://schemas.microsoft.com/office/drawing/2014/main" id="{44F4D01E-7E07-2F89-768A-BE7288AFB9DD}"/>
                </a:ext>
              </a:extLst>
            </p:cNvPr>
            <p:cNvSpPr/>
            <p:nvPr/>
          </p:nvSpPr>
          <p:spPr>
            <a:xfrm>
              <a:off x="7572751" y="1716597"/>
              <a:ext cx="2398333" cy="1962302"/>
            </a:xfrm>
            <a:prstGeom prst="flowChartConnector">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endParaRPr lang="en-IN" sz="1199" dirty="0">
                <a:solidFill>
                  <a:srgbClr val="B71328"/>
                </a:solidFill>
                <a:latin typeface="Arial" panose="020B0604020202020204" pitchFamily="34" charset="0"/>
                <a:cs typeface="Arial" panose="020B0604020202020204" pitchFamily="34" charset="0"/>
              </a:endParaRPr>
            </a:p>
          </p:txBody>
        </p:sp>
        <p:sp>
          <p:nvSpPr>
            <p:cNvPr id="52" name="Flowchart: Connector 48">
              <a:extLst>
                <a:ext uri="{FF2B5EF4-FFF2-40B4-BE49-F238E27FC236}">
                  <a16:creationId xmlns:a16="http://schemas.microsoft.com/office/drawing/2014/main" id="{6E9C83AF-4BDB-2B77-1FA2-73D75A377C6B}"/>
                </a:ext>
              </a:extLst>
            </p:cNvPr>
            <p:cNvSpPr/>
            <p:nvPr/>
          </p:nvSpPr>
          <p:spPr>
            <a:xfrm>
              <a:off x="7829715" y="1926843"/>
              <a:ext cx="1884405" cy="1541808"/>
            </a:xfrm>
            <a:prstGeom prst="flowChartConnector">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endParaRPr lang="en-IN" sz="1199" dirty="0">
                <a:solidFill>
                  <a:srgbClr val="B71328"/>
                </a:solidFill>
                <a:latin typeface="Arial" panose="020B0604020202020204" pitchFamily="34" charset="0"/>
                <a:cs typeface="Arial" panose="020B0604020202020204" pitchFamily="34" charset="0"/>
              </a:endParaRPr>
            </a:p>
          </p:txBody>
        </p:sp>
        <p:sp>
          <p:nvSpPr>
            <p:cNvPr id="53" name="Flowchart: Connector 51">
              <a:extLst>
                <a:ext uri="{FF2B5EF4-FFF2-40B4-BE49-F238E27FC236}">
                  <a16:creationId xmlns:a16="http://schemas.microsoft.com/office/drawing/2014/main" id="{94DF0F10-E718-1045-D27D-812D3480E125}"/>
                </a:ext>
              </a:extLst>
            </p:cNvPr>
            <p:cNvSpPr/>
            <p:nvPr/>
          </p:nvSpPr>
          <p:spPr>
            <a:xfrm>
              <a:off x="8086680" y="2137090"/>
              <a:ext cx="1370476" cy="1121315"/>
            </a:xfrm>
            <a:prstGeom prst="flowChartConnector">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endParaRPr lang="en-IN" sz="1199" dirty="0">
                <a:solidFill>
                  <a:srgbClr val="B71328"/>
                </a:solidFill>
                <a:latin typeface="Arial" panose="020B0604020202020204" pitchFamily="34" charset="0"/>
                <a:cs typeface="Arial" panose="020B0604020202020204" pitchFamily="34" charset="0"/>
              </a:endParaRPr>
            </a:p>
          </p:txBody>
        </p:sp>
        <p:sp>
          <p:nvSpPr>
            <p:cNvPr id="54" name="Flowchart: Connector 54">
              <a:extLst>
                <a:ext uri="{FF2B5EF4-FFF2-40B4-BE49-F238E27FC236}">
                  <a16:creationId xmlns:a16="http://schemas.microsoft.com/office/drawing/2014/main" id="{EE850C73-91D3-264A-7F76-47C71519F88B}"/>
                </a:ext>
              </a:extLst>
            </p:cNvPr>
            <p:cNvSpPr/>
            <p:nvPr/>
          </p:nvSpPr>
          <p:spPr>
            <a:xfrm>
              <a:off x="8343644" y="2347337"/>
              <a:ext cx="856547" cy="700822"/>
            </a:xfrm>
            <a:prstGeom prst="flowChartConnector">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endParaRPr lang="en-IN" sz="1199" dirty="0">
                <a:solidFill>
                  <a:srgbClr val="B71328"/>
                </a:solidFill>
                <a:latin typeface="Arial" panose="020B0604020202020204" pitchFamily="34" charset="0"/>
                <a:cs typeface="Arial" panose="020B0604020202020204" pitchFamily="34" charset="0"/>
              </a:endParaRPr>
            </a:p>
          </p:txBody>
        </p:sp>
        <p:cxnSp>
          <p:nvCxnSpPr>
            <p:cNvPr id="55" name="Straight Connector 54">
              <a:extLst>
                <a:ext uri="{FF2B5EF4-FFF2-40B4-BE49-F238E27FC236}">
                  <a16:creationId xmlns:a16="http://schemas.microsoft.com/office/drawing/2014/main" id="{D4FD450D-5ADD-0090-D398-9309DADE24BF}"/>
                </a:ext>
              </a:extLst>
            </p:cNvPr>
            <p:cNvCxnSpPr>
              <a:cxnSpLocks/>
              <a:stCxn id="50" idx="2"/>
              <a:endCxn id="50" idx="6"/>
            </p:cNvCxnSpPr>
            <p:nvPr/>
          </p:nvCxnSpPr>
          <p:spPr>
            <a:xfrm>
              <a:off x="7315786" y="2697748"/>
              <a:ext cx="2912262" cy="0"/>
            </a:xfrm>
            <a:prstGeom prst="line">
              <a:avLst/>
            </a:prstGeom>
            <a:ln w="95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BBEA72B-2CAD-30E6-E054-D1D30807E9BD}"/>
                </a:ext>
              </a:extLst>
            </p:cNvPr>
            <p:cNvSpPr txBox="1"/>
            <p:nvPr/>
          </p:nvSpPr>
          <p:spPr>
            <a:xfrm>
              <a:off x="6587110" y="1595870"/>
              <a:ext cx="690553" cy="162216"/>
            </a:xfrm>
            <a:prstGeom prst="rect">
              <a:avLst/>
            </a:prstGeom>
            <a:noFill/>
          </p:spPr>
          <p:txBody>
            <a:bodyPr wrap="square" lIns="0" tIns="36538" rIns="0" bIns="0" rtlCol="0">
              <a:spAutoFit/>
            </a:bodyPr>
            <a:lstStyle/>
            <a:p>
              <a:pPr defTabSz="913486">
                <a:lnSpc>
                  <a:spcPct val="85000"/>
                </a:lnSpc>
                <a:spcAft>
                  <a:spcPts val="600"/>
                </a:spcAft>
                <a:buClr>
                  <a:srgbClr val="27ACAA"/>
                </a:buClr>
                <a:buSzPct val="70000"/>
                <a:defRPr/>
              </a:pPr>
              <a:r>
                <a:rPr lang="en-GB" sz="1198" b="1" dirty="0">
                  <a:solidFill>
                    <a:srgbClr val="B71328"/>
                  </a:solidFill>
                  <a:latin typeface="Arial" panose="020B0604020202020204" pitchFamily="34" charset="0"/>
                  <a:cs typeface="Arial" panose="020B0604020202020204" pitchFamily="34" charset="0"/>
                </a:rPr>
                <a:t>Financial  </a:t>
              </a:r>
            </a:p>
          </p:txBody>
        </p:sp>
        <p:sp>
          <p:nvSpPr>
            <p:cNvPr id="57" name="TextBox 56">
              <a:extLst>
                <a:ext uri="{FF2B5EF4-FFF2-40B4-BE49-F238E27FC236}">
                  <a16:creationId xmlns:a16="http://schemas.microsoft.com/office/drawing/2014/main" id="{A230A7B7-D413-AD27-74EF-936C62471DB1}"/>
                </a:ext>
              </a:extLst>
            </p:cNvPr>
            <p:cNvSpPr txBox="1"/>
            <p:nvPr/>
          </p:nvSpPr>
          <p:spPr>
            <a:xfrm>
              <a:off x="6616746" y="3550972"/>
              <a:ext cx="804999" cy="162216"/>
            </a:xfrm>
            <a:prstGeom prst="rect">
              <a:avLst/>
            </a:prstGeom>
            <a:noFill/>
          </p:spPr>
          <p:txBody>
            <a:bodyPr wrap="square" lIns="0" tIns="36538" rIns="0" bIns="0" rtlCol="0">
              <a:spAutoFit/>
            </a:bodyPr>
            <a:lstStyle/>
            <a:p>
              <a:pPr defTabSz="913486">
                <a:lnSpc>
                  <a:spcPct val="85000"/>
                </a:lnSpc>
                <a:spcAft>
                  <a:spcPts val="600"/>
                </a:spcAft>
                <a:buClr>
                  <a:srgbClr val="27ACAA"/>
                </a:buClr>
                <a:buSzPct val="70000"/>
                <a:defRPr/>
              </a:pPr>
              <a:r>
                <a:rPr lang="en-GB" sz="1198" b="1" dirty="0">
                  <a:solidFill>
                    <a:srgbClr val="B71328"/>
                  </a:solidFill>
                  <a:latin typeface="Arial" panose="020B0604020202020204" pitchFamily="34" charset="0"/>
                  <a:cs typeface="Arial" panose="020B0604020202020204" pitchFamily="34" charset="0"/>
                </a:rPr>
                <a:t>Strategic</a:t>
              </a:r>
            </a:p>
          </p:txBody>
        </p:sp>
        <p:sp>
          <p:nvSpPr>
            <p:cNvPr id="58" name="TextBox 57">
              <a:extLst>
                <a:ext uri="{FF2B5EF4-FFF2-40B4-BE49-F238E27FC236}">
                  <a16:creationId xmlns:a16="http://schemas.microsoft.com/office/drawing/2014/main" id="{271ECA90-DFFA-EE27-1D9B-AA15DC9560FB}"/>
                </a:ext>
              </a:extLst>
            </p:cNvPr>
            <p:cNvSpPr txBox="1"/>
            <p:nvPr/>
          </p:nvSpPr>
          <p:spPr>
            <a:xfrm>
              <a:off x="10150652" y="1582193"/>
              <a:ext cx="895737" cy="162216"/>
            </a:xfrm>
            <a:prstGeom prst="rect">
              <a:avLst/>
            </a:prstGeom>
            <a:noFill/>
          </p:spPr>
          <p:txBody>
            <a:bodyPr wrap="square" lIns="0" tIns="36538" rIns="0" bIns="0" rtlCol="0">
              <a:spAutoFit/>
            </a:bodyPr>
            <a:lstStyle/>
            <a:p>
              <a:pPr defTabSz="913486">
                <a:lnSpc>
                  <a:spcPct val="85000"/>
                </a:lnSpc>
                <a:spcAft>
                  <a:spcPts val="600"/>
                </a:spcAft>
                <a:buClr>
                  <a:srgbClr val="27ACAA"/>
                </a:buClr>
                <a:buSzPct val="70000"/>
                <a:defRPr/>
              </a:pPr>
              <a:r>
                <a:rPr lang="en-GB" sz="1198" b="1" dirty="0">
                  <a:solidFill>
                    <a:srgbClr val="B71328"/>
                  </a:solidFill>
                  <a:latin typeface="Arial" panose="020B0604020202020204" pitchFamily="34" charset="0"/>
                  <a:cs typeface="Arial" panose="020B0604020202020204" pitchFamily="34" charset="0"/>
                </a:rPr>
                <a:t>Compliance</a:t>
              </a:r>
            </a:p>
          </p:txBody>
        </p:sp>
        <p:sp>
          <p:nvSpPr>
            <p:cNvPr id="59" name="TextBox 58">
              <a:extLst>
                <a:ext uri="{FF2B5EF4-FFF2-40B4-BE49-F238E27FC236}">
                  <a16:creationId xmlns:a16="http://schemas.microsoft.com/office/drawing/2014/main" id="{60708046-8556-8A8D-BDD3-4936884555B9}"/>
                </a:ext>
              </a:extLst>
            </p:cNvPr>
            <p:cNvSpPr txBox="1"/>
            <p:nvPr/>
          </p:nvSpPr>
          <p:spPr>
            <a:xfrm>
              <a:off x="10150652" y="3551187"/>
              <a:ext cx="939148" cy="162216"/>
            </a:xfrm>
            <a:prstGeom prst="rect">
              <a:avLst/>
            </a:prstGeom>
            <a:noFill/>
          </p:spPr>
          <p:txBody>
            <a:bodyPr wrap="square" lIns="0" tIns="36538" rIns="0" bIns="0" rtlCol="0">
              <a:spAutoFit/>
            </a:bodyPr>
            <a:lstStyle/>
            <a:p>
              <a:pPr defTabSz="913486">
                <a:lnSpc>
                  <a:spcPct val="85000"/>
                </a:lnSpc>
                <a:spcAft>
                  <a:spcPts val="600"/>
                </a:spcAft>
                <a:buClr>
                  <a:srgbClr val="27ACAA"/>
                </a:buClr>
                <a:buSzPct val="70000"/>
                <a:defRPr/>
              </a:pPr>
              <a:r>
                <a:rPr lang="en-GB" sz="1198" b="1" dirty="0">
                  <a:solidFill>
                    <a:srgbClr val="B71328"/>
                  </a:solidFill>
                  <a:latin typeface="Arial" panose="020B0604020202020204" pitchFamily="34" charset="0"/>
                  <a:cs typeface="Arial" panose="020B0604020202020204" pitchFamily="34" charset="0"/>
                </a:rPr>
                <a:t>Operational</a:t>
              </a:r>
            </a:p>
          </p:txBody>
        </p:sp>
        <p:cxnSp>
          <p:nvCxnSpPr>
            <p:cNvPr id="63" name="Straight Connector 62">
              <a:extLst>
                <a:ext uri="{FF2B5EF4-FFF2-40B4-BE49-F238E27FC236}">
                  <a16:creationId xmlns:a16="http://schemas.microsoft.com/office/drawing/2014/main" id="{60F50B4B-6245-31AA-6FEA-4A86A5B45B75}"/>
                </a:ext>
              </a:extLst>
            </p:cNvPr>
            <p:cNvCxnSpPr>
              <a:stCxn id="50" idx="0"/>
              <a:endCxn id="50" idx="4"/>
            </p:cNvCxnSpPr>
            <p:nvPr/>
          </p:nvCxnSpPr>
          <p:spPr>
            <a:xfrm>
              <a:off x="8771918" y="1506350"/>
              <a:ext cx="0" cy="2382795"/>
            </a:xfrm>
            <a:prstGeom prst="line">
              <a:avLst/>
            </a:prstGeom>
            <a:ln w="95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DB47565A-B6F6-E371-ED59-BB48DFFAD2FA}"/>
                </a:ext>
              </a:extLst>
            </p:cNvPr>
            <p:cNvSpPr>
              <a:spLocks/>
            </p:cNvSpPr>
            <p:nvPr/>
          </p:nvSpPr>
          <p:spPr>
            <a:xfrm>
              <a:off x="8003540" y="2739004"/>
              <a:ext cx="205572" cy="168198"/>
            </a:xfrm>
            <a:prstGeom prst="ellipse">
              <a:avLst/>
            </a:prstGeom>
            <a:solidFill>
              <a:srgbClr val="C4C4CD"/>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800" b="1" kern="0" dirty="0">
                  <a:solidFill>
                    <a:srgbClr val="B71328"/>
                  </a:solidFill>
                  <a:latin typeface="Arial" panose="020B0604020202020204" pitchFamily="34" charset="0"/>
                  <a:cs typeface="Arial" panose="020B0604020202020204" pitchFamily="34" charset="0"/>
                </a:rPr>
                <a:t>1</a:t>
              </a:r>
              <a:endParaRPr lang="en-GB" sz="900" b="1" kern="0" dirty="0">
                <a:solidFill>
                  <a:srgbClr val="B71328"/>
                </a:solidFill>
                <a:latin typeface="Arial" panose="020B0604020202020204" pitchFamily="34" charset="0"/>
                <a:cs typeface="Arial" panose="020B0604020202020204" pitchFamily="34" charset="0"/>
              </a:endParaRPr>
            </a:p>
          </p:txBody>
        </p:sp>
        <p:sp>
          <p:nvSpPr>
            <p:cNvPr id="65" name="Oval 64">
              <a:extLst>
                <a:ext uri="{FF2B5EF4-FFF2-40B4-BE49-F238E27FC236}">
                  <a16:creationId xmlns:a16="http://schemas.microsoft.com/office/drawing/2014/main" id="{F67F3984-A727-81FB-BD57-316BB470A23D}"/>
                </a:ext>
              </a:extLst>
            </p:cNvPr>
            <p:cNvSpPr>
              <a:spLocks/>
            </p:cNvSpPr>
            <p:nvPr/>
          </p:nvSpPr>
          <p:spPr>
            <a:xfrm>
              <a:off x="9684140" y="3129663"/>
              <a:ext cx="205572" cy="168198"/>
            </a:xfrm>
            <a:prstGeom prst="ellipse">
              <a:avLst/>
            </a:prstGeom>
            <a:solidFill>
              <a:srgbClr val="C4C4CD"/>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800" b="1" kern="0" dirty="0">
                  <a:solidFill>
                    <a:srgbClr val="B71328"/>
                  </a:solidFill>
                  <a:latin typeface="Arial" panose="020B0604020202020204" pitchFamily="34" charset="0"/>
                  <a:cs typeface="Arial" panose="020B0604020202020204" pitchFamily="34" charset="0"/>
                </a:rPr>
                <a:t>10</a:t>
              </a:r>
            </a:p>
          </p:txBody>
        </p:sp>
        <p:sp>
          <p:nvSpPr>
            <p:cNvPr id="66" name="Oval 65">
              <a:extLst>
                <a:ext uri="{FF2B5EF4-FFF2-40B4-BE49-F238E27FC236}">
                  <a16:creationId xmlns:a16="http://schemas.microsoft.com/office/drawing/2014/main" id="{42FDC8AD-0CB4-F177-151A-A2614AF77C29}"/>
                </a:ext>
              </a:extLst>
            </p:cNvPr>
            <p:cNvSpPr>
              <a:spLocks/>
            </p:cNvSpPr>
            <p:nvPr/>
          </p:nvSpPr>
          <p:spPr>
            <a:xfrm>
              <a:off x="7973531" y="3389559"/>
              <a:ext cx="205572" cy="168198"/>
            </a:xfrm>
            <a:prstGeom prst="ellipse">
              <a:avLst/>
            </a:prstGeom>
            <a:solidFill>
              <a:srgbClr val="C4C4CD"/>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800" b="1" kern="0" dirty="0">
                  <a:solidFill>
                    <a:srgbClr val="B71328"/>
                  </a:solidFill>
                  <a:latin typeface="Arial" panose="020B0604020202020204" pitchFamily="34" charset="0"/>
                  <a:cs typeface="Arial" panose="020B0604020202020204" pitchFamily="34" charset="0"/>
                </a:rPr>
                <a:t>3</a:t>
              </a:r>
            </a:p>
          </p:txBody>
        </p:sp>
        <p:sp>
          <p:nvSpPr>
            <p:cNvPr id="67" name="Oval 66">
              <a:extLst>
                <a:ext uri="{FF2B5EF4-FFF2-40B4-BE49-F238E27FC236}">
                  <a16:creationId xmlns:a16="http://schemas.microsoft.com/office/drawing/2014/main" id="{1EE2EFE8-5A5F-5A8C-E8BA-E4E390EA1618}"/>
                </a:ext>
              </a:extLst>
            </p:cNvPr>
            <p:cNvSpPr>
              <a:spLocks/>
            </p:cNvSpPr>
            <p:nvPr/>
          </p:nvSpPr>
          <p:spPr>
            <a:xfrm>
              <a:off x="9074673" y="2713263"/>
              <a:ext cx="205572" cy="168198"/>
            </a:xfrm>
            <a:prstGeom prst="ellipse">
              <a:avLst/>
            </a:prstGeom>
            <a:solidFill>
              <a:srgbClr val="C4C4CD"/>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800" b="1" kern="0" dirty="0">
                  <a:solidFill>
                    <a:srgbClr val="B71328"/>
                  </a:solidFill>
                  <a:latin typeface="Arial" panose="020B0604020202020204" pitchFamily="34" charset="0"/>
                  <a:cs typeface="Arial" panose="020B0604020202020204" pitchFamily="34" charset="0"/>
                </a:rPr>
                <a:t>4</a:t>
              </a:r>
            </a:p>
          </p:txBody>
        </p:sp>
        <p:sp>
          <p:nvSpPr>
            <p:cNvPr id="68" name="Oval 67">
              <a:extLst>
                <a:ext uri="{FF2B5EF4-FFF2-40B4-BE49-F238E27FC236}">
                  <a16:creationId xmlns:a16="http://schemas.microsoft.com/office/drawing/2014/main" id="{BDAF51E7-5BDC-DC17-4497-D8E981D9C5B5}"/>
                </a:ext>
              </a:extLst>
            </p:cNvPr>
            <p:cNvSpPr>
              <a:spLocks/>
            </p:cNvSpPr>
            <p:nvPr/>
          </p:nvSpPr>
          <p:spPr>
            <a:xfrm>
              <a:off x="7948490" y="1838449"/>
              <a:ext cx="205572" cy="168198"/>
            </a:xfrm>
            <a:prstGeom prst="ellipse">
              <a:avLst/>
            </a:prstGeom>
            <a:solidFill>
              <a:srgbClr val="C4C4CD"/>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800" b="1" kern="0" dirty="0">
                  <a:solidFill>
                    <a:srgbClr val="B71328"/>
                  </a:solidFill>
                  <a:latin typeface="Arial" panose="020B0604020202020204" pitchFamily="34" charset="0"/>
                  <a:cs typeface="Arial" panose="020B0604020202020204" pitchFamily="34" charset="0"/>
                </a:rPr>
                <a:t>12</a:t>
              </a:r>
              <a:endParaRPr lang="en-GB" sz="900" b="1" kern="0" dirty="0">
                <a:solidFill>
                  <a:srgbClr val="B71328"/>
                </a:solidFill>
                <a:latin typeface="Arial" panose="020B0604020202020204" pitchFamily="34" charset="0"/>
                <a:cs typeface="Arial" panose="020B0604020202020204" pitchFamily="34" charset="0"/>
              </a:endParaRPr>
            </a:p>
          </p:txBody>
        </p:sp>
        <p:sp>
          <p:nvSpPr>
            <p:cNvPr id="69" name="Oval 68">
              <a:extLst>
                <a:ext uri="{FF2B5EF4-FFF2-40B4-BE49-F238E27FC236}">
                  <a16:creationId xmlns:a16="http://schemas.microsoft.com/office/drawing/2014/main" id="{EEBCABCE-05DB-AD9E-EB16-45168D6B4272}"/>
                </a:ext>
              </a:extLst>
            </p:cNvPr>
            <p:cNvSpPr>
              <a:spLocks/>
            </p:cNvSpPr>
            <p:nvPr/>
          </p:nvSpPr>
          <p:spPr>
            <a:xfrm>
              <a:off x="8806179" y="3143919"/>
              <a:ext cx="205572" cy="168198"/>
            </a:xfrm>
            <a:prstGeom prst="ellipse">
              <a:avLst/>
            </a:prstGeom>
            <a:solidFill>
              <a:srgbClr val="C4C4CD"/>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800" b="1" kern="0" dirty="0">
                  <a:solidFill>
                    <a:srgbClr val="B71328"/>
                  </a:solidFill>
                  <a:latin typeface="Arial" panose="020B0604020202020204" pitchFamily="34" charset="0"/>
                  <a:cs typeface="Arial" panose="020B0604020202020204" pitchFamily="34" charset="0"/>
                </a:rPr>
                <a:t>5</a:t>
              </a:r>
              <a:endParaRPr lang="en-GB" sz="900" b="1" kern="0" dirty="0">
                <a:solidFill>
                  <a:srgbClr val="B71328"/>
                </a:solidFill>
                <a:latin typeface="Arial" panose="020B0604020202020204" pitchFamily="34" charset="0"/>
                <a:cs typeface="Arial" panose="020B0604020202020204" pitchFamily="34" charset="0"/>
              </a:endParaRPr>
            </a:p>
          </p:txBody>
        </p:sp>
        <p:sp>
          <p:nvSpPr>
            <p:cNvPr id="70" name="Oval 69">
              <a:extLst>
                <a:ext uri="{FF2B5EF4-FFF2-40B4-BE49-F238E27FC236}">
                  <a16:creationId xmlns:a16="http://schemas.microsoft.com/office/drawing/2014/main" id="{63F97CB0-FB57-EB07-870F-FF37F1BE7B20}"/>
                </a:ext>
              </a:extLst>
            </p:cNvPr>
            <p:cNvSpPr>
              <a:spLocks/>
            </p:cNvSpPr>
            <p:nvPr/>
          </p:nvSpPr>
          <p:spPr>
            <a:xfrm>
              <a:off x="9598340" y="1967638"/>
              <a:ext cx="205572" cy="168198"/>
            </a:xfrm>
            <a:prstGeom prst="ellipse">
              <a:avLst/>
            </a:prstGeom>
            <a:solidFill>
              <a:srgbClr val="C4C4CD"/>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800" b="1" kern="0" dirty="0">
                  <a:solidFill>
                    <a:srgbClr val="B71328"/>
                  </a:solidFill>
                  <a:latin typeface="Arial" panose="020B0604020202020204" pitchFamily="34" charset="0"/>
                  <a:cs typeface="Arial" panose="020B0604020202020204" pitchFamily="34" charset="0"/>
                </a:rPr>
                <a:t>11</a:t>
              </a:r>
            </a:p>
          </p:txBody>
        </p:sp>
        <p:sp>
          <p:nvSpPr>
            <p:cNvPr id="71" name="Oval 70">
              <a:extLst>
                <a:ext uri="{FF2B5EF4-FFF2-40B4-BE49-F238E27FC236}">
                  <a16:creationId xmlns:a16="http://schemas.microsoft.com/office/drawing/2014/main" id="{FD4F41F5-0004-1D7C-5EC7-5FFEDDB96141}"/>
                </a:ext>
              </a:extLst>
            </p:cNvPr>
            <p:cNvSpPr>
              <a:spLocks/>
            </p:cNvSpPr>
            <p:nvPr/>
          </p:nvSpPr>
          <p:spPr>
            <a:xfrm>
              <a:off x="9602036" y="2722345"/>
              <a:ext cx="205572" cy="168198"/>
            </a:xfrm>
            <a:prstGeom prst="ellipse">
              <a:avLst/>
            </a:prstGeom>
            <a:solidFill>
              <a:srgbClr val="C4C4CD"/>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800" b="1" kern="0" dirty="0">
                  <a:solidFill>
                    <a:srgbClr val="B71328"/>
                  </a:solidFill>
                  <a:latin typeface="Arial" panose="020B0604020202020204" pitchFamily="34" charset="0"/>
                  <a:cs typeface="Arial" panose="020B0604020202020204" pitchFamily="34" charset="0"/>
                </a:rPr>
                <a:t>6</a:t>
              </a:r>
            </a:p>
          </p:txBody>
        </p:sp>
        <p:sp>
          <p:nvSpPr>
            <p:cNvPr id="72" name="TextBox 71">
              <a:extLst>
                <a:ext uri="{FF2B5EF4-FFF2-40B4-BE49-F238E27FC236}">
                  <a16:creationId xmlns:a16="http://schemas.microsoft.com/office/drawing/2014/main" id="{78801DC7-F21C-CABD-D36E-020C4170E8D6}"/>
                </a:ext>
              </a:extLst>
            </p:cNvPr>
            <p:cNvSpPr txBox="1"/>
            <p:nvPr/>
          </p:nvSpPr>
          <p:spPr>
            <a:xfrm>
              <a:off x="9123103" y="2156791"/>
              <a:ext cx="1359415" cy="129568"/>
            </a:xfrm>
            <a:prstGeom prst="rect">
              <a:avLst/>
            </a:prstGeom>
            <a:noFill/>
          </p:spPr>
          <p:txBody>
            <a:bodyPr wrap="square" lIns="0" tIns="36557" rIns="0" bIns="0" rtlCol="0">
              <a:spAutoFit/>
            </a:bodyPr>
            <a:lstStyle/>
            <a:p>
              <a:pPr defTabSz="913943">
                <a:lnSpc>
                  <a:spcPct val="85000"/>
                </a:lnSpc>
                <a:spcAft>
                  <a:spcPts val="600"/>
                </a:spcAft>
                <a:buClr>
                  <a:srgbClr val="27ACAA"/>
                </a:buClr>
                <a:buSzPct val="70000"/>
              </a:pPr>
              <a:r>
                <a:rPr lang="en-IN" sz="900" dirty="0">
                  <a:solidFill>
                    <a:srgbClr val="0070C0"/>
                  </a:solidFill>
                  <a:latin typeface="Arial" panose="020B0604020202020204" pitchFamily="34" charset="0"/>
                  <a:cs typeface="Arial" panose="020B0604020202020204" pitchFamily="34" charset="0"/>
                </a:rPr>
                <a:t>Regulatory requirements</a:t>
              </a:r>
            </a:p>
          </p:txBody>
        </p:sp>
        <p:sp>
          <p:nvSpPr>
            <p:cNvPr id="73" name="TextBox 72">
              <a:extLst>
                <a:ext uri="{FF2B5EF4-FFF2-40B4-BE49-F238E27FC236}">
                  <a16:creationId xmlns:a16="http://schemas.microsoft.com/office/drawing/2014/main" id="{B9AEE323-1C97-41B4-7FD6-3E32E5EA9FF9}"/>
                </a:ext>
              </a:extLst>
            </p:cNvPr>
            <p:cNvSpPr txBox="1"/>
            <p:nvPr/>
          </p:nvSpPr>
          <p:spPr>
            <a:xfrm>
              <a:off x="7277663" y="2750750"/>
              <a:ext cx="800090" cy="228206"/>
            </a:xfrm>
            <a:prstGeom prst="rect">
              <a:avLst/>
            </a:prstGeom>
            <a:noFill/>
          </p:spPr>
          <p:txBody>
            <a:bodyPr wrap="square" lIns="0" tIns="36557" rIns="0" bIns="0" rtlCol="0">
              <a:spAutoFit/>
            </a:bodyPr>
            <a:lstStyle/>
            <a:p>
              <a:pPr defTabSz="913943">
                <a:lnSpc>
                  <a:spcPct val="85000"/>
                </a:lnSpc>
                <a:spcAft>
                  <a:spcPts val="600"/>
                </a:spcAft>
                <a:buClr>
                  <a:srgbClr val="27ACAA"/>
                </a:buClr>
                <a:buSzPct val="70000"/>
              </a:pPr>
              <a:r>
                <a:rPr lang="en-IN" sz="900" dirty="0">
                  <a:solidFill>
                    <a:srgbClr val="0070C0"/>
                  </a:solidFill>
                  <a:latin typeface="Arial" panose="020B0604020202020204" pitchFamily="34" charset="0"/>
                  <a:cs typeface="Arial" panose="020B0604020202020204" pitchFamily="34" charset="0"/>
                </a:rPr>
                <a:t>Infrastructure upgrades</a:t>
              </a:r>
            </a:p>
          </p:txBody>
        </p:sp>
        <p:sp>
          <p:nvSpPr>
            <p:cNvPr id="74" name="TextBox 73">
              <a:extLst>
                <a:ext uri="{FF2B5EF4-FFF2-40B4-BE49-F238E27FC236}">
                  <a16:creationId xmlns:a16="http://schemas.microsoft.com/office/drawing/2014/main" id="{052C00A1-4276-1DBE-074D-5754B0A8390B}"/>
                </a:ext>
              </a:extLst>
            </p:cNvPr>
            <p:cNvSpPr txBox="1"/>
            <p:nvPr/>
          </p:nvSpPr>
          <p:spPr>
            <a:xfrm>
              <a:off x="9899659" y="3156013"/>
              <a:ext cx="1061452" cy="129568"/>
            </a:xfrm>
            <a:prstGeom prst="rect">
              <a:avLst/>
            </a:prstGeom>
            <a:noFill/>
          </p:spPr>
          <p:txBody>
            <a:bodyPr wrap="square" lIns="0" tIns="36557" rIns="0" bIns="0" rtlCol="0">
              <a:spAutoFit/>
            </a:bodyPr>
            <a:lstStyle/>
            <a:p>
              <a:pPr defTabSz="913943">
                <a:lnSpc>
                  <a:spcPct val="85000"/>
                </a:lnSpc>
                <a:spcAft>
                  <a:spcPts val="600"/>
                </a:spcAft>
                <a:buClr>
                  <a:srgbClr val="27ACAA"/>
                </a:buClr>
                <a:buSzPct val="70000"/>
              </a:pPr>
              <a:r>
                <a:rPr lang="en-IN" sz="900" dirty="0">
                  <a:solidFill>
                    <a:srgbClr val="0070C0"/>
                  </a:solidFill>
                  <a:latin typeface="Arial" panose="020B0604020202020204" pitchFamily="34" charset="0"/>
                  <a:cs typeface="Arial" panose="020B0604020202020204" pitchFamily="34" charset="0"/>
                </a:rPr>
                <a:t>Construction delays</a:t>
              </a:r>
            </a:p>
          </p:txBody>
        </p:sp>
        <p:sp>
          <p:nvSpPr>
            <p:cNvPr id="75" name="TextBox 74">
              <a:extLst>
                <a:ext uri="{FF2B5EF4-FFF2-40B4-BE49-F238E27FC236}">
                  <a16:creationId xmlns:a16="http://schemas.microsoft.com/office/drawing/2014/main" id="{637C57F6-C2B3-787B-B481-0CEFE31B8919}"/>
                </a:ext>
              </a:extLst>
            </p:cNvPr>
            <p:cNvSpPr txBox="1"/>
            <p:nvPr/>
          </p:nvSpPr>
          <p:spPr>
            <a:xfrm>
              <a:off x="7491004" y="3588026"/>
              <a:ext cx="1568622" cy="228206"/>
            </a:xfrm>
            <a:prstGeom prst="rect">
              <a:avLst/>
            </a:prstGeom>
            <a:noFill/>
          </p:spPr>
          <p:txBody>
            <a:bodyPr wrap="square" lIns="0" tIns="36557" rIns="0" bIns="0" rtlCol="0">
              <a:spAutoFit/>
            </a:bodyPr>
            <a:lstStyle/>
            <a:p>
              <a:pPr defTabSz="913943">
                <a:lnSpc>
                  <a:spcPct val="85000"/>
                </a:lnSpc>
                <a:spcAft>
                  <a:spcPts val="600"/>
                </a:spcAft>
                <a:buClr>
                  <a:srgbClr val="27ACAA"/>
                </a:buClr>
                <a:buSzPct val="70000"/>
              </a:pPr>
              <a:r>
                <a:rPr lang="en-IN" sz="900" dirty="0">
                  <a:solidFill>
                    <a:srgbClr val="0070C0"/>
                  </a:solidFill>
                  <a:latin typeface="Arial" panose="020B0604020202020204" pitchFamily="34" charset="0"/>
                  <a:cs typeface="Arial" panose="020B0604020202020204" pitchFamily="34" charset="0"/>
                </a:rPr>
                <a:t>Tariff rates and industry competition</a:t>
              </a:r>
            </a:p>
          </p:txBody>
        </p:sp>
        <p:sp>
          <p:nvSpPr>
            <p:cNvPr id="76" name="TextBox 75">
              <a:extLst>
                <a:ext uri="{FF2B5EF4-FFF2-40B4-BE49-F238E27FC236}">
                  <a16:creationId xmlns:a16="http://schemas.microsoft.com/office/drawing/2014/main" id="{0B91368D-ACB3-1E6C-331E-FC333233790F}"/>
                </a:ext>
              </a:extLst>
            </p:cNvPr>
            <p:cNvSpPr txBox="1"/>
            <p:nvPr/>
          </p:nvSpPr>
          <p:spPr>
            <a:xfrm>
              <a:off x="8958896" y="2899073"/>
              <a:ext cx="800090" cy="129568"/>
            </a:xfrm>
            <a:prstGeom prst="rect">
              <a:avLst/>
            </a:prstGeom>
            <a:noFill/>
          </p:spPr>
          <p:txBody>
            <a:bodyPr wrap="square" lIns="0" tIns="36557" rIns="0" bIns="0" rtlCol="0">
              <a:spAutoFit/>
            </a:bodyPr>
            <a:lstStyle/>
            <a:p>
              <a:pPr defTabSz="913943">
                <a:lnSpc>
                  <a:spcPct val="85000"/>
                </a:lnSpc>
                <a:spcAft>
                  <a:spcPts val="600"/>
                </a:spcAft>
                <a:buClr>
                  <a:srgbClr val="27ACAA"/>
                </a:buClr>
                <a:buSzPct val="70000"/>
              </a:pPr>
              <a:r>
                <a:rPr lang="en-IN" sz="900" dirty="0">
                  <a:solidFill>
                    <a:srgbClr val="0070C0"/>
                  </a:solidFill>
                  <a:latin typeface="Arial" panose="020B0604020202020204" pitchFamily="34" charset="0"/>
                  <a:cs typeface="Arial" panose="020B0604020202020204" pitchFamily="34" charset="0"/>
                </a:rPr>
                <a:t>Supply chain</a:t>
              </a:r>
            </a:p>
          </p:txBody>
        </p:sp>
        <p:sp>
          <p:nvSpPr>
            <p:cNvPr id="77" name="TextBox 76">
              <a:extLst>
                <a:ext uri="{FF2B5EF4-FFF2-40B4-BE49-F238E27FC236}">
                  <a16:creationId xmlns:a16="http://schemas.microsoft.com/office/drawing/2014/main" id="{DD5A6A9A-F746-E656-EA76-056F67521494}"/>
                </a:ext>
              </a:extLst>
            </p:cNvPr>
            <p:cNvSpPr txBox="1"/>
            <p:nvPr/>
          </p:nvSpPr>
          <p:spPr>
            <a:xfrm>
              <a:off x="7652375" y="2011653"/>
              <a:ext cx="800090" cy="129568"/>
            </a:xfrm>
            <a:prstGeom prst="rect">
              <a:avLst/>
            </a:prstGeom>
            <a:noFill/>
          </p:spPr>
          <p:txBody>
            <a:bodyPr wrap="square" lIns="0" tIns="36557" rIns="0" bIns="0" rtlCol="0">
              <a:spAutoFit/>
            </a:bodyPr>
            <a:lstStyle/>
            <a:p>
              <a:pPr defTabSz="913943">
                <a:lnSpc>
                  <a:spcPct val="85000"/>
                </a:lnSpc>
                <a:spcAft>
                  <a:spcPts val="600"/>
                </a:spcAft>
                <a:buClr>
                  <a:srgbClr val="27ACAA"/>
                </a:buClr>
                <a:buSzPct val="70000"/>
              </a:pPr>
              <a:r>
                <a:rPr lang="en-IN" sz="900" dirty="0">
                  <a:solidFill>
                    <a:srgbClr val="0070C0"/>
                  </a:solidFill>
                  <a:latin typeface="Arial" panose="020B0604020202020204" pitchFamily="34" charset="0"/>
                  <a:cs typeface="Arial" panose="020B0604020202020204" pitchFamily="34" charset="0"/>
                </a:rPr>
                <a:t>Capital cost</a:t>
              </a:r>
            </a:p>
          </p:txBody>
        </p:sp>
        <p:sp>
          <p:nvSpPr>
            <p:cNvPr id="78" name="TextBox 77">
              <a:extLst>
                <a:ext uri="{FF2B5EF4-FFF2-40B4-BE49-F238E27FC236}">
                  <a16:creationId xmlns:a16="http://schemas.microsoft.com/office/drawing/2014/main" id="{4FF7C267-E1C8-883C-1F7A-CB93DB613F16}"/>
                </a:ext>
              </a:extLst>
            </p:cNvPr>
            <p:cNvSpPr txBox="1"/>
            <p:nvPr/>
          </p:nvSpPr>
          <p:spPr>
            <a:xfrm>
              <a:off x="9052665" y="3153545"/>
              <a:ext cx="828902" cy="228206"/>
            </a:xfrm>
            <a:prstGeom prst="rect">
              <a:avLst/>
            </a:prstGeom>
            <a:noFill/>
          </p:spPr>
          <p:txBody>
            <a:bodyPr wrap="square" lIns="0" tIns="36557" rIns="0" bIns="0" rtlCol="0">
              <a:spAutoFit/>
            </a:bodyPr>
            <a:lstStyle/>
            <a:p>
              <a:pPr defTabSz="913943">
                <a:lnSpc>
                  <a:spcPct val="85000"/>
                </a:lnSpc>
                <a:spcAft>
                  <a:spcPts val="600"/>
                </a:spcAft>
                <a:buClr>
                  <a:srgbClr val="27ACAA"/>
                </a:buClr>
                <a:buSzPct val="70000"/>
              </a:pPr>
              <a:r>
                <a:rPr lang="en-IN" sz="900" dirty="0">
                  <a:solidFill>
                    <a:srgbClr val="0070C0"/>
                  </a:solidFill>
                  <a:latin typeface="Arial" panose="020B0604020202020204" pitchFamily="34" charset="0"/>
                  <a:cs typeface="Arial" panose="020B0604020202020204" pitchFamily="34" charset="0"/>
                </a:rPr>
                <a:t>Industrial accidents</a:t>
              </a:r>
            </a:p>
          </p:txBody>
        </p:sp>
        <p:sp>
          <p:nvSpPr>
            <p:cNvPr id="79" name="TextBox 78">
              <a:extLst>
                <a:ext uri="{FF2B5EF4-FFF2-40B4-BE49-F238E27FC236}">
                  <a16:creationId xmlns:a16="http://schemas.microsoft.com/office/drawing/2014/main" id="{BAAC45FE-3FD5-F52B-2208-368AF81F85DE}"/>
                </a:ext>
              </a:extLst>
            </p:cNvPr>
            <p:cNvSpPr txBox="1"/>
            <p:nvPr/>
          </p:nvSpPr>
          <p:spPr>
            <a:xfrm>
              <a:off x="9831991" y="2722455"/>
              <a:ext cx="969027" cy="129568"/>
            </a:xfrm>
            <a:prstGeom prst="rect">
              <a:avLst/>
            </a:prstGeom>
            <a:noFill/>
          </p:spPr>
          <p:txBody>
            <a:bodyPr wrap="square" lIns="0" tIns="36557" rIns="0" bIns="0" rtlCol="0">
              <a:spAutoFit/>
            </a:bodyPr>
            <a:lstStyle/>
            <a:p>
              <a:pPr defTabSz="913943">
                <a:lnSpc>
                  <a:spcPct val="85000"/>
                </a:lnSpc>
                <a:spcAft>
                  <a:spcPts val="600"/>
                </a:spcAft>
                <a:buClr>
                  <a:srgbClr val="27ACAA"/>
                </a:buClr>
                <a:buSzPct val="70000"/>
              </a:pPr>
              <a:r>
                <a:rPr lang="en-IN" sz="900" dirty="0">
                  <a:solidFill>
                    <a:srgbClr val="0070C0"/>
                  </a:solidFill>
                  <a:latin typeface="Arial" panose="020B0604020202020204" pitchFamily="34" charset="0"/>
                  <a:cs typeface="Arial" panose="020B0604020202020204" pitchFamily="34" charset="0"/>
                </a:rPr>
                <a:t>Usage of DER </a:t>
              </a:r>
            </a:p>
          </p:txBody>
        </p:sp>
        <p:sp>
          <p:nvSpPr>
            <p:cNvPr id="82" name="Oval 81">
              <a:extLst>
                <a:ext uri="{FF2B5EF4-FFF2-40B4-BE49-F238E27FC236}">
                  <a16:creationId xmlns:a16="http://schemas.microsoft.com/office/drawing/2014/main" id="{C6368B2F-4996-48CA-802A-2D1AEEE73B38}"/>
                </a:ext>
              </a:extLst>
            </p:cNvPr>
            <p:cNvSpPr>
              <a:spLocks/>
            </p:cNvSpPr>
            <p:nvPr/>
          </p:nvSpPr>
          <p:spPr>
            <a:xfrm>
              <a:off x="7919232" y="3068231"/>
              <a:ext cx="205572" cy="168198"/>
            </a:xfrm>
            <a:prstGeom prst="ellipse">
              <a:avLst/>
            </a:prstGeom>
            <a:solidFill>
              <a:srgbClr val="C4C4CD"/>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800" b="1" kern="0" dirty="0">
                  <a:solidFill>
                    <a:srgbClr val="B71328"/>
                  </a:solidFill>
                  <a:latin typeface="Arial" panose="020B0604020202020204" pitchFamily="34" charset="0"/>
                  <a:cs typeface="Arial" panose="020B0604020202020204" pitchFamily="34" charset="0"/>
                </a:rPr>
                <a:t>2</a:t>
              </a:r>
            </a:p>
          </p:txBody>
        </p:sp>
        <p:sp>
          <p:nvSpPr>
            <p:cNvPr id="83" name="TextBox 82">
              <a:extLst>
                <a:ext uri="{FF2B5EF4-FFF2-40B4-BE49-F238E27FC236}">
                  <a16:creationId xmlns:a16="http://schemas.microsoft.com/office/drawing/2014/main" id="{2BFB1FE7-C338-58D4-EA0D-9287CB31BE9D}"/>
                </a:ext>
              </a:extLst>
            </p:cNvPr>
            <p:cNvSpPr txBox="1"/>
            <p:nvPr/>
          </p:nvSpPr>
          <p:spPr>
            <a:xfrm>
              <a:off x="7002575" y="3077458"/>
              <a:ext cx="1005819" cy="228206"/>
            </a:xfrm>
            <a:prstGeom prst="rect">
              <a:avLst/>
            </a:prstGeom>
            <a:noFill/>
          </p:spPr>
          <p:txBody>
            <a:bodyPr wrap="square" lIns="0" tIns="36557" rIns="0" bIns="0" rtlCol="0">
              <a:spAutoFit/>
            </a:bodyPr>
            <a:lstStyle/>
            <a:p>
              <a:pPr defTabSz="913943">
                <a:lnSpc>
                  <a:spcPct val="85000"/>
                </a:lnSpc>
                <a:spcAft>
                  <a:spcPts val="600"/>
                </a:spcAft>
                <a:buClr>
                  <a:srgbClr val="27ACAA"/>
                </a:buClr>
                <a:buSzPct val="70000"/>
              </a:pPr>
              <a:r>
                <a:rPr lang="en-IN" sz="900" dirty="0">
                  <a:solidFill>
                    <a:srgbClr val="0070C0"/>
                  </a:solidFill>
                  <a:latin typeface="Arial" panose="020B0604020202020204" pitchFamily="34" charset="0"/>
                  <a:cs typeface="Arial" panose="020B0604020202020204" pitchFamily="34" charset="0"/>
                </a:rPr>
                <a:t>Changing climatic condition</a:t>
              </a:r>
            </a:p>
          </p:txBody>
        </p:sp>
        <p:sp>
          <p:nvSpPr>
            <p:cNvPr id="88" name="Oval 87">
              <a:extLst>
                <a:ext uri="{FF2B5EF4-FFF2-40B4-BE49-F238E27FC236}">
                  <a16:creationId xmlns:a16="http://schemas.microsoft.com/office/drawing/2014/main" id="{BE8ECD16-40EB-D593-75E5-B4505A707EB0}"/>
                </a:ext>
              </a:extLst>
            </p:cNvPr>
            <p:cNvSpPr>
              <a:spLocks/>
            </p:cNvSpPr>
            <p:nvPr/>
          </p:nvSpPr>
          <p:spPr>
            <a:xfrm>
              <a:off x="9812257" y="2902969"/>
              <a:ext cx="205572" cy="168198"/>
            </a:xfrm>
            <a:prstGeom prst="ellipse">
              <a:avLst/>
            </a:prstGeom>
            <a:solidFill>
              <a:srgbClr val="C4C4CD"/>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800" b="1" kern="0" dirty="0">
                  <a:solidFill>
                    <a:srgbClr val="B71328"/>
                  </a:solidFill>
                  <a:latin typeface="Arial" panose="020B0604020202020204" pitchFamily="34" charset="0"/>
                  <a:cs typeface="Arial" panose="020B0604020202020204" pitchFamily="34" charset="0"/>
                </a:rPr>
                <a:t>7</a:t>
              </a:r>
            </a:p>
          </p:txBody>
        </p:sp>
        <p:sp>
          <p:nvSpPr>
            <p:cNvPr id="89" name="TextBox 88">
              <a:extLst>
                <a:ext uri="{FF2B5EF4-FFF2-40B4-BE49-F238E27FC236}">
                  <a16:creationId xmlns:a16="http://schemas.microsoft.com/office/drawing/2014/main" id="{39EE5AEE-D4F8-7672-B6FF-C59EC23812ED}"/>
                </a:ext>
              </a:extLst>
            </p:cNvPr>
            <p:cNvSpPr txBox="1"/>
            <p:nvPr/>
          </p:nvSpPr>
          <p:spPr>
            <a:xfrm>
              <a:off x="10060601" y="2889816"/>
              <a:ext cx="969027" cy="228206"/>
            </a:xfrm>
            <a:prstGeom prst="rect">
              <a:avLst/>
            </a:prstGeom>
            <a:noFill/>
          </p:spPr>
          <p:txBody>
            <a:bodyPr wrap="square" lIns="0" tIns="36557" rIns="0" bIns="0" rtlCol="0">
              <a:spAutoFit/>
            </a:bodyPr>
            <a:lstStyle/>
            <a:p>
              <a:pPr defTabSz="913943">
                <a:lnSpc>
                  <a:spcPct val="85000"/>
                </a:lnSpc>
                <a:buClr>
                  <a:srgbClr val="27ACAA"/>
                </a:buClr>
                <a:buSzPct val="70000"/>
              </a:pPr>
              <a:r>
                <a:rPr lang="en-IN" sz="900" dirty="0">
                  <a:solidFill>
                    <a:srgbClr val="0070C0"/>
                  </a:solidFill>
                  <a:latin typeface="Arial" panose="020B0604020202020204" pitchFamily="34" charset="0"/>
                  <a:cs typeface="Arial" panose="020B0604020202020204" pitchFamily="34" charset="0"/>
                </a:rPr>
                <a:t>Growing cyber </a:t>
              </a:r>
            </a:p>
            <a:p>
              <a:pPr defTabSz="913943">
                <a:lnSpc>
                  <a:spcPct val="85000"/>
                </a:lnSpc>
                <a:buClr>
                  <a:srgbClr val="27ACAA"/>
                </a:buClr>
                <a:buSzPct val="70000"/>
              </a:pPr>
              <a:r>
                <a:rPr lang="en-IN" sz="900" dirty="0">
                  <a:solidFill>
                    <a:srgbClr val="0070C0"/>
                  </a:solidFill>
                  <a:latin typeface="Arial" panose="020B0604020202020204" pitchFamily="34" charset="0"/>
                  <a:cs typeface="Arial" panose="020B0604020202020204" pitchFamily="34" charset="0"/>
                </a:rPr>
                <a:t>risks </a:t>
              </a:r>
            </a:p>
          </p:txBody>
        </p:sp>
        <p:sp>
          <p:nvSpPr>
            <p:cNvPr id="90" name="Oval 89">
              <a:extLst>
                <a:ext uri="{FF2B5EF4-FFF2-40B4-BE49-F238E27FC236}">
                  <a16:creationId xmlns:a16="http://schemas.microsoft.com/office/drawing/2014/main" id="{73DFADA2-359E-F419-4897-EFE08229A12F}"/>
                </a:ext>
              </a:extLst>
            </p:cNvPr>
            <p:cNvSpPr>
              <a:spLocks/>
            </p:cNvSpPr>
            <p:nvPr/>
          </p:nvSpPr>
          <p:spPr>
            <a:xfrm>
              <a:off x="8844724" y="3371405"/>
              <a:ext cx="205572" cy="168198"/>
            </a:xfrm>
            <a:prstGeom prst="ellipse">
              <a:avLst/>
            </a:prstGeom>
            <a:solidFill>
              <a:srgbClr val="C4C4CD"/>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800" b="1" kern="0" dirty="0">
                  <a:solidFill>
                    <a:srgbClr val="B71328"/>
                  </a:solidFill>
                  <a:latin typeface="Arial" panose="020B0604020202020204" pitchFamily="34" charset="0"/>
                  <a:cs typeface="Arial" panose="020B0604020202020204" pitchFamily="34" charset="0"/>
                </a:rPr>
                <a:t>8</a:t>
              </a:r>
              <a:endParaRPr lang="en-GB" sz="999" b="1" kern="0" dirty="0">
                <a:solidFill>
                  <a:srgbClr val="B71328"/>
                </a:solidFill>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232A65C4-C522-4514-3195-64A4E5E25325}"/>
                </a:ext>
              </a:extLst>
            </p:cNvPr>
            <p:cNvSpPr txBox="1"/>
            <p:nvPr/>
          </p:nvSpPr>
          <p:spPr>
            <a:xfrm>
              <a:off x="9080995" y="3380477"/>
              <a:ext cx="969027" cy="129568"/>
            </a:xfrm>
            <a:prstGeom prst="rect">
              <a:avLst/>
            </a:prstGeom>
            <a:noFill/>
          </p:spPr>
          <p:txBody>
            <a:bodyPr wrap="square" lIns="0" tIns="36557" rIns="0" bIns="0" rtlCol="0">
              <a:spAutoFit/>
            </a:bodyPr>
            <a:lstStyle/>
            <a:p>
              <a:pPr defTabSz="913943">
                <a:lnSpc>
                  <a:spcPct val="85000"/>
                </a:lnSpc>
                <a:spcAft>
                  <a:spcPts val="600"/>
                </a:spcAft>
                <a:buClr>
                  <a:srgbClr val="27ACAA"/>
                </a:buClr>
                <a:buSzPct val="70000"/>
              </a:pPr>
              <a:r>
                <a:rPr lang="en-IN" sz="900" dirty="0">
                  <a:solidFill>
                    <a:srgbClr val="0070C0"/>
                  </a:solidFill>
                  <a:latin typeface="Arial" panose="020B0604020202020204" pitchFamily="34" charset="0"/>
                  <a:cs typeface="Arial" panose="020B0604020202020204" pitchFamily="34" charset="0"/>
                </a:rPr>
                <a:t>Growing talent gap </a:t>
              </a:r>
            </a:p>
          </p:txBody>
        </p:sp>
        <p:sp>
          <p:nvSpPr>
            <p:cNvPr id="94" name="Oval 93">
              <a:extLst>
                <a:ext uri="{FF2B5EF4-FFF2-40B4-BE49-F238E27FC236}">
                  <a16:creationId xmlns:a16="http://schemas.microsoft.com/office/drawing/2014/main" id="{DCDDCBDE-36E2-567F-1EFC-7A4ACFF3740E}"/>
                </a:ext>
              </a:extLst>
            </p:cNvPr>
            <p:cNvSpPr>
              <a:spLocks/>
            </p:cNvSpPr>
            <p:nvPr/>
          </p:nvSpPr>
          <p:spPr>
            <a:xfrm>
              <a:off x="8847712" y="3616089"/>
              <a:ext cx="205572" cy="168198"/>
            </a:xfrm>
            <a:prstGeom prst="ellipse">
              <a:avLst/>
            </a:prstGeom>
            <a:solidFill>
              <a:srgbClr val="C4C4CD"/>
            </a:solidFill>
            <a:ln w="12700" cap="flat" cmpd="sng" algn="ctr">
              <a:noFill/>
              <a:prstDash val="solid"/>
            </a:ln>
            <a:effectLst/>
          </p:spPr>
          <p:txBody>
            <a:bodyPr wrap="square" lIns="0" tIns="0" rIns="0" bIns="0" rtlCol="0" anchor="ctr">
              <a:noAutofit/>
            </a:bodyPr>
            <a:lstStyle>
              <a:defPPr>
                <a:defRPr lang="en-US"/>
              </a:defPPr>
              <a:lvl1pPr algn="l" rtl="0" fontAlgn="base">
                <a:spcBef>
                  <a:spcPct val="0"/>
                </a:spcBef>
                <a:spcAft>
                  <a:spcPct val="0"/>
                </a:spcAft>
                <a:defRPr kern="1200">
                  <a:solidFill>
                    <a:srgbClr val="646464"/>
                  </a:solidFill>
                  <a:latin typeface="Arial" charset="0"/>
                </a:defRPr>
              </a:lvl1pPr>
              <a:lvl2pPr marL="457200" algn="l" rtl="0" fontAlgn="base">
                <a:spcBef>
                  <a:spcPct val="0"/>
                </a:spcBef>
                <a:spcAft>
                  <a:spcPct val="0"/>
                </a:spcAft>
                <a:defRPr kern="1200">
                  <a:solidFill>
                    <a:srgbClr val="646464"/>
                  </a:solidFill>
                  <a:latin typeface="Arial" charset="0"/>
                </a:defRPr>
              </a:lvl2pPr>
              <a:lvl3pPr marL="914400" algn="l" rtl="0" fontAlgn="base">
                <a:spcBef>
                  <a:spcPct val="0"/>
                </a:spcBef>
                <a:spcAft>
                  <a:spcPct val="0"/>
                </a:spcAft>
                <a:defRPr kern="1200">
                  <a:solidFill>
                    <a:srgbClr val="646464"/>
                  </a:solidFill>
                  <a:latin typeface="Arial" charset="0"/>
                </a:defRPr>
              </a:lvl3pPr>
              <a:lvl4pPr marL="1371600" algn="l" rtl="0" fontAlgn="base">
                <a:spcBef>
                  <a:spcPct val="0"/>
                </a:spcBef>
                <a:spcAft>
                  <a:spcPct val="0"/>
                </a:spcAft>
                <a:defRPr kern="1200">
                  <a:solidFill>
                    <a:srgbClr val="646464"/>
                  </a:solidFill>
                  <a:latin typeface="Arial" charset="0"/>
                </a:defRPr>
              </a:lvl4pPr>
              <a:lvl5pPr marL="1828800" algn="l" rtl="0" fontAlgn="base">
                <a:spcBef>
                  <a:spcPct val="0"/>
                </a:spcBef>
                <a:spcAft>
                  <a:spcPct val="0"/>
                </a:spcAft>
                <a:defRPr kern="1200">
                  <a:solidFill>
                    <a:srgbClr val="646464"/>
                  </a:solidFill>
                  <a:latin typeface="Arial" charset="0"/>
                </a:defRPr>
              </a:lvl5pPr>
              <a:lvl6pPr marL="2286000" algn="l" defTabSz="914400" rtl="0" eaLnBrk="1" latinLnBrk="0" hangingPunct="1">
                <a:defRPr kern="1200">
                  <a:solidFill>
                    <a:srgbClr val="646464"/>
                  </a:solidFill>
                  <a:latin typeface="Arial" charset="0"/>
                </a:defRPr>
              </a:lvl6pPr>
              <a:lvl7pPr marL="2743200" algn="l" defTabSz="914400" rtl="0" eaLnBrk="1" latinLnBrk="0" hangingPunct="1">
                <a:defRPr kern="1200">
                  <a:solidFill>
                    <a:srgbClr val="646464"/>
                  </a:solidFill>
                  <a:latin typeface="Arial" charset="0"/>
                </a:defRPr>
              </a:lvl7pPr>
              <a:lvl8pPr marL="3200400" algn="l" defTabSz="914400" rtl="0" eaLnBrk="1" latinLnBrk="0" hangingPunct="1">
                <a:defRPr kern="1200">
                  <a:solidFill>
                    <a:srgbClr val="646464"/>
                  </a:solidFill>
                  <a:latin typeface="Arial" charset="0"/>
                </a:defRPr>
              </a:lvl8pPr>
              <a:lvl9pPr marL="3657600" algn="l" defTabSz="914400" rtl="0" eaLnBrk="1" latinLnBrk="0" hangingPunct="1">
                <a:defRPr kern="1200">
                  <a:solidFill>
                    <a:srgbClr val="646464"/>
                  </a:solidFill>
                  <a:latin typeface="Arial" charset="0"/>
                </a:defRPr>
              </a:lvl9pPr>
            </a:lstStyle>
            <a:p>
              <a:pPr algn="ctr" defTabSz="913486" fontAlgn="auto">
                <a:spcBef>
                  <a:spcPts val="0"/>
                </a:spcBef>
                <a:spcAft>
                  <a:spcPts val="0"/>
                </a:spcAft>
                <a:defRPr/>
              </a:pPr>
              <a:r>
                <a:rPr lang="en-GB" sz="800" b="1" kern="0" dirty="0">
                  <a:solidFill>
                    <a:srgbClr val="B71328"/>
                  </a:solidFill>
                  <a:latin typeface="Arial" panose="020B0604020202020204" pitchFamily="34" charset="0"/>
                  <a:cs typeface="Arial" panose="020B0604020202020204" pitchFamily="34" charset="0"/>
                </a:rPr>
                <a:t>9</a:t>
              </a:r>
            </a:p>
          </p:txBody>
        </p:sp>
        <p:sp>
          <p:nvSpPr>
            <p:cNvPr id="95" name="TextBox 94">
              <a:extLst>
                <a:ext uri="{FF2B5EF4-FFF2-40B4-BE49-F238E27FC236}">
                  <a16:creationId xmlns:a16="http://schemas.microsoft.com/office/drawing/2014/main" id="{25248D96-3F89-0CE6-1E4F-FB6ABFB47DFE}"/>
                </a:ext>
              </a:extLst>
            </p:cNvPr>
            <p:cNvSpPr txBox="1"/>
            <p:nvPr/>
          </p:nvSpPr>
          <p:spPr>
            <a:xfrm>
              <a:off x="9091841" y="3567211"/>
              <a:ext cx="969027" cy="228206"/>
            </a:xfrm>
            <a:prstGeom prst="rect">
              <a:avLst/>
            </a:prstGeom>
            <a:noFill/>
          </p:spPr>
          <p:txBody>
            <a:bodyPr wrap="square" lIns="0" tIns="36557" rIns="0" bIns="0" rtlCol="0">
              <a:spAutoFit/>
            </a:bodyPr>
            <a:lstStyle/>
            <a:p>
              <a:pPr defTabSz="913943">
                <a:lnSpc>
                  <a:spcPct val="85000"/>
                </a:lnSpc>
                <a:spcAft>
                  <a:spcPts val="600"/>
                </a:spcAft>
                <a:buClr>
                  <a:srgbClr val="27ACAA"/>
                </a:buClr>
                <a:buSzPct val="70000"/>
              </a:pPr>
              <a:r>
                <a:rPr lang="en-IN" sz="900" dirty="0">
                  <a:solidFill>
                    <a:srgbClr val="0070C0"/>
                  </a:solidFill>
                  <a:latin typeface="Arial" panose="020B0604020202020204" pitchFamily="34" charset="0"/>
                  <a:cs typeface="Arial" panose="020B0604020202020204" pitchFamily="34" charset="0"/>
                </a:rPr>
                <a:t>Changing customer expectations</a:t>
              </a:r>
            </a:p>
          </p:txBody>
        </p:sp>
      </p:grpSp>
      <p:sp>
        <p:nvSpPr>
          <p:cNvPr id="6" name="Slide Number Placeholder 3">
            <a:extLst>
              <a:ext uri="{FF2B5EF4-FFF2-40B4-BE49-F238E27FC236}">
                <a16:creationId xmlns:a16="http://schemas.microsoft.com/office/drawing/2014/main" id="{410A1F5C-B8EE-818B-4024-42AF82D6E7FA}"/>
              </a:ext>
            </a:extLst>
          </p:cNvPr>
          <p:cNvSpPr txBox="1"/>
          <p:nvPr/>
        </p:nvSpPr>
        <p:spPr>
          <a:xfrm>
            <a:off x="11080379" y="6422370"/>
            <a:ext cx="484001" cy="299109"/>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3AC07C-0577-4D20-BE37-27340B5DBF54}" type="slidenum">
              <a:rPr sz="1400" b="1">
                <a:solidFill>
                  <a:schemeClr val="bg1"/>
                </a:solidFill>
                <a:latin typeface="Arial" panose="020B0604020202020204" pitchFamily="34" charset="0"/>
                <a:cs typeface="Arial" panose="020B0604020202020204" pitchFamily="34" charset="0"/>
              </a:rPr>
              <a:t>13</a:t>
            </a:fld>
            <a:endParaRPr lang="en-US" sz="800" b="1" i="0" u="none" strike="noStrike" kern="1200" cap="none" spc="0" baseline="0" dirty="0">
              <a:solidFill>
                <a:schemeClr val="bg1"/>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0382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531DF183-5CE7-8ADD-1EF4-479283B89F0A}"/>
              </a:ext>
            </a:extLst>
          </p:cNvPr>
          <p:cNvSpPr txBox="1"/>
          <p:nvPr/>
        </p:nvSpPr>
        <p:spPr>
          <a:xfrm>
            <a:off x="8382323" y="6451046"/>
            <a:ext cx="2496257" cy="270433"/>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FFFFFF"/>
                </a:solidFill>
                <a:uFillTx/>
                <a:latin typeface="Arial" panose="020B0604020202020204" pitchFamily="34" charset="0"/>
                <a:cs typeface="Arial" panose="020B0604020202020204" pitchFamily="34" charset="0"/>
              </a:rPr>
              <a:t>#PublicPower  www.PublicPower.org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898989"/>
              </a:solidFill>
              <a:uFillTx/>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CEA07291-D56D-0FCA-D08C-97DEAF1C67BB}"/>
              </a:ext>
            </a:extLst>
          </p:cNvPr>
          <p:cNvSpPr txBox="1">
            <a:spLocks noGrp="1"/>
          </p:cNvSpPr>
          <p:nvPr>
            <p:ph type="title"/>
          </p:nvPr>
        </p:nvSpPr>
        <p:spPr>
          <a:xfrm>
            <a:off x="728136" y="238389"/>
            <a:ext cx="10755657" cy="935893"/>
          </a:xfrm>
        </p:spPr>
        <p:txBody>
          <a:bodyPr>
            <a:normAutofit/>
          </a:bodyPr>
          <a:lstStyle/>
          <a:p>
            <a:pPr lvl="0"/>
            <a:r>
              <a:rPr lang="en-US" dirty="0">
                <a:latin typeface="Arial" panose="020B0604020202020204" pitchFamily="34" charset="0"/>
                <a:cs typeface="Arial" panose="020B0604020202020204" pitchFamily="34" charset="0"/>
              </a:rPr>
              <a:t>Reference 3</a:t>
            </a:r>
            <a:br>
              <a:rPr lang="en-US" sz="2700" dirty="0">
                <a:latin typeface="Arial" panose="020B0604020202020204" pitchFamily="34" charset="0"/>
                <a:cs typeface="Arial" panose="020B0604020202020204" pitchFamily="34" charset="0"/>
              </a:rPr>
            </a:br>
            <a:r>
              <a:rPr lang="en-US" sz="2700" b="0" i="1" dirty="0">
                <a:latin typeface="Arial" panose="020B0604020202020204" pitchFamily="34" charset="0"/>
                <a:cs typeface="Arial" panose="020B0604020202020204" pitchFamily="34" charset="0"/>
              </a:rPr>
              <a:t>Other risks to consider</a:t>
            </a:r>
            <a:endParaRPr lang="en-US" sz="2700" i="1" dirty="0">
              <a:latin typeface="Arial" panose="020B0604020202020204" pitchFamily="34" charset="0"/>
              <a:cs typeface="Arial" panose="020B0604020202020204" pitchFamily="34" charset="0"/>
            </a:endParaRPr>
          </a:p>
        </p:txBody>
      </p:sp>
      <p:graphicFrame>
        <p:nvGraphicFramePr>
          <p:cNvPr id="10" name="Table 9">
            <a:extLst>
              <a:ext uri="{FF2B5EF4-FFF2-40B4-BE49-F238E27FC236}">
                <a16:creationId xmlns:a16="http://schemas.microsoft.com/office/drawing/2014/main" id="{49D53A3B-5D82-0108-59DC-CFD7A9BBF270}"/>
              </a:ext>
            </a:extLst>
          </p:cNvPr>
          <p:cNvGraphicFramePr>
            <a:graphicFrameLocks noGrp="1"/>
          </p:cNvGraphicFramePr>
          <p:nvPr>
            <p:extLst>
              <p:ext uri="{D42A27DB-BD31-4B8C-83A1-F6EECF244321}">
                <p14:modId xmlns:p14="http://schemas.microsoft.com/office/powerpoint/2010/main" val="694735983"/>
              </p:ext>
            </p:extLst>
          </p:nvPr>
        </p:nvGraphicFramePr>
        <p:xfrm>
          <a:off x="728136" y="1280160"/>
          <a:ext cx="10755656" cy="4750667"/>
        </p:xfrm>
        <a:graphic>
          <a:graphicData uri="http://schemas.openxmlformats.org/drawingml/2006/table">
            <a:tbl>
              <a:tblPr firstRow="1" firstCol="1" bandRow="1">
                <a:tableStyleId>{68D230F3-CF80-4859-8CE7-A43EE81993B5}</a:tableStyleId>
              </a:tblPr>
              <a:tblGrid>
                <a:gridCol w="2517984">
                  <a:extLst>
                    <a:ext uri="{9D8B030D-6E8A-4147-A177-3AD203B41FA5}">
                      <a16:colId xmlns:a16="http://schemas.microsoft.com/office/drawing/2014/main" val="3168481982"/>
                    </a:ext>
                  </a:extLst>
                </a:gridCol>
                <a:gridCol w="8237672">
                  <a:extLst>
                    <a:ext uri="{9D8B030D-6E8A-4147-A177-3AD203B41FA5}">
                      <a16:colId xmlns:a16="http://schemas.microsoft.com/office/drawing/2014/main" val="404663220"/>
                    </a:ext>
                  </a:extLst>
                </a:gridCol>
              </a:tblGrid>
              <a:tr h="182178">
                <a:tc>
                  <a:txBody>
                    <a:bodyPr/>
                    <a:lstStyle/>
                    <a:p>
                      <a:pPr marL="0" marR="0" algn="ctr">
                        <a:spcBef>
                          <a:spcPts val="0"/>
                        </a:spcBef>
                        <a:spcAft>
                          <a:spcPts val="0"/>
                        </a:spcAft>
                      </a:pPr>
                      <a:r>
                        <a:rPr lang="en-US" sz="1200" dirty="0">
                          <a:effectLst/>
                        </a:rPr>
                        <a:t>Risk Categories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rPr>
                        <a:t>Risk Title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27297797"/>
                  </a:ext>
                </a:extLst>
              </a:tr>
              <a:tr h="546534">
                <a:tc>
                  <a:txBody>
                    <a:bodyPr/>
                    <a:lstStyle/>
                    <a:p>
                      <a:pPr marL="0" marR="0" algn="ctr">
                        <a:spcBef>
                          <a:spcPts val="0"/>
                        </a:spcBef>
                        <a:spcAft>
                          <a:spcPts val="0"/>
                        </a:spcAft>
                      </a:pPr>
                      <a:r>
                        <a:rPr lang="en-US" sz="1200">
                          <a:effectLst/>
                        </a:rPr>
                        <a:t>Financial</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42900" marR="0" lvl="0" indent="-342900">
                        <a:spcBef>
                          <a:spcPts val="0"/>
                        </a:spcBef>
                        <a:spcAft>
                          <a:spcPts val="0"/>
                        </a:spcAft>
                        <a:buFont typeface="Symbol" panose="05050102010706020507" pitchFamily="18" charset="2"/>
                        <a:buChar char=""/>
                      </a:pPr>
                      <a:r>
                        <a:rPr lang="en-US" sz="1200" dirty="0">
                          <a:effectLst/>
                        </a:rPr>
                        <a:t>Customer expectations and affordability</a:t>
                      </a:r>
                    </a:p>
                    <a:p>
                      <a:pPr marL="342900" marR="0" lvl="0" indent="-342900">
                        <a:spcBef>
                          <a:spcPts val="0"/>
                        </a:spcBef>
                        <a:spcAft>
                          <a:spcPts val="0"/>
                        </a:spcAft>
                        <a:buFont typeface="Symbol" panose="05050102010706020507" pitchFamily="18" charset="2"/>
                        <a:buChar char=""/>
                      </a:pPr>
                      <a:r>
                        <a:rPr lang="en-US" sz="1200" dirty="0">
                          <a:effectLst/>
                        </a:rPr>
                        <a:t>Increasing costs of insurance</a:t>
                      </a:r>
                    </a:p>
                    <a:p>
                      <a:pPr marL="342900" marR="0" lvl="0" indent="-342900">
                        <a:spcBef>
                          <a:spcPts val="0"/>
                        </a:spcBef>
                        <a:spcAft>
                          <a:spcPts val="0"/>
                        </a:spcAft>
                        <a:buFont typeface="Symbol" panose="05050102010706020507" pitchFamily="18" charset="2"/>
                        <a:buChar char=""/>
                      </a:pPr>
                      <a:r>
                        <a:rPr lang="en-US" sz="1200" dirty="0">
                          <a:effectLst/>
                        </a:rPr>
                        <a:t>Aging power infrastructure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44208813"/>
                  </a:ext>
                </a:extLst>
              </a:tr>
              <a:tr h="1639601">
                <a:tc>
                  <a:txBody>
                    <a:bodyPr/>
                    <a:lstStyle/>
                    <a:p>
                      <a:pPr marL="0" marR="0" algn="ctr">
                        <a:spcBef>
                          <a:spcPts val="0"/>
                        </a:spcBef>
                        <a:spcAft>
                          <a:spcPts val="0"/>
                        </a:spcAft>
                      </a:pPr>
                      <a:r>
                        <a:rPr lang="en-US" sz="1200">
                          <a:effectLst/>
                        </a:rPr>
                        <a:t>Operational</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42900" marR="0" lvl="0" indent="-342900">
                        <a:spcBef>
                          <a:spcPts val="0"/>
                        </a:spcBef>
                        <a:spcAft>
                          <a:spcPts val="0"/>
                        </a:spcAft>
                        <a:buFont typeface="Symbol" panose="05050102010706020507" pitchFamily="18" charset="2"/>
                        <a:buChar char=""/>
                      </a:pPr>
                      <a:r>
                        <a:rPr lang="en-US" sz="1200" dirty="0">
                          <a:effectLst/>
                        </a:rPr>
                        <a:t>Cybersecurity threats</a:t>
                      </a:r>
                    </a:p>
                    <a:p>
                      <a:pPr marL="342900" marR="0" lvl="0" indent="-342900">
                        <a:spcBef>
                          <a:spcPts val="0"/>
                        </a:spcBef>
                        <a:spcAft>
                          <a:spcPts val="0"/>
                        </a:spcAft>
                        <a:buFont typeface="Symbol" panose="05050102010706020507" pitchFamily="18" charset="2"/>
                        <a:buChar char=""/>
                      </a:pPr>
                      <a:r>
                        <a:rPr lang="en-US" sz="1200" dirty="0">
                          <a:effectLst/>
                        </a:rPr>
                        <a:t>Physical damage to infrastructure</a:t>
                      </a:r>
                    </a:p>
                    <a:p>
                      <a:pPr marL="342900" marR="0" lvl="0" indent="-342900">
                        <a:spcBef>
                          <a:spcPts val="0"/>
                        </a:spcBef>
                        <a:spcAft>
                          <a:spcPts val="0"/>
                        </a:spcAft>
                        <a:buFont typeface="Symbol" panose="05050102010706020507" pitchFamily="18" charset="2"/>
                        <a:buChar char=""/>
                      </a:pPr>
                      <a:r>
                        <a:rPr lang="en-US" sz="1200" dirty="0">
                          <a:effectLst/>
                        </a:rPr>
                        <a:t>Systems implementation challenges</a:t>
                      </a:r>
                    </a:p>
                    <a:p>
                      <a:pPr marL="342900" marR="0" lvl="0" indent="-342900">
                        <a:spcBef>
                          <a:spcPts val="0"/>
                        </a:spcBef>
                        <a:spcAft>
                          <a:spcPts val="0"/>
                        </a:spcAft>
                        <a:buFont typeface="Symbol" panose="05050102010706020507" pitchFamily="18" charset="2"/>
                        <a:buChar char=""/>
                      </a:pPr>
                      <a:r>
                        <a:rPr lang="en-US" sz="1200" dirty="0">
                          <a:effectLst/>
                        </a:rPr>
                        <a:t>Third-party vendor vulnerabilities</a:t>
                      </a:r>
                    </a:p>
                    <a:p>
                      <a:pPr marL="342900" marR="0" lvl="0" indent="-342900">
                        <a:spcBef>
                          <a:spcPts val="0"/>
                        </a:spcBef>
                        <a:spcAft>
                          <a:spcPts val="0"/>
                        </a:spcAft>
                        <a:buFont typeface="Symbol" panose="05050102010706020507" pitchFamily="18" charset="2"/>
                        <a:buChar char=""/>
                      </a:pPr>
                      <a:r>
                        <a:rPr lang="en-US" sz="1200" dirty="0">
                          <a:effectLst/>
                        </a:rPr>
                        <a:t>Supply chain disruptions affecting equipment</a:t>
                      </a:r>
                    </a:p>
                    <a:p>
                      <a:pPr marL="342900" marR="0" lvl="0" indent="-342900">
                        <a:spcBef>
                          <a:spcPts val="0"/>
                        </a:spcBef>
                        <a:spcAft>
                          <a:spcPts val="0"/>
                        </a:spcAft>
                        <a:buFont typeface="Symbol" panose="05050102010706020507" pitchFamily="18" charset="2"/>
                        <a:buChar char=""/>
                      </a:pPr>
                      <a:r>
                        <a:rPr lang="en-US" sz="1200" dirty="0">
                          <a:effectLst/>
                        </a:rPr>
                        <a:t>Extreme weather events and natural disasters</a:t>
                      </a:r>
                    </a:p>
                    <a:p>
                      <a:pPr marL="342900" marR="0" lvl="0" indent="-342900">
                        <a:spcBef>
                          <a:spcPts val="0"/>
                        </a:spcBef>
                        <a:spcAft>
                          <a:spcPts val="0"/>
                        </a:spcAft>
                        <a:buFont typeface="Symbol" panose="05050102010706020507" pitchFamily="18" charset="2"/>
                        <a:buChar char=""/>
                      </a:pPr>
                      <a:r>
                        <a:rPr lang="en-US" sz="1200" dirty="0">
                          <a:effectLst/>
                        </a:rPr>
                        <a:t>Interdependency with other power generation sources</a:t>
                      </a:r>
                    </a:p>
                    <a:p>
                      <a:pPr marL="342900" marR="0" lvl="0" indent="-342900">
                        <a:spcBef>
                          <a:spcPts val="0"/>
                        </a:spcBef>
                        <a:spcAft>
                          <a:spcPts val="0"/>
                        </a:spcAft>
                        <a:buFont typeface="Symbol" panose="05050102010706020507" pitchFamily="18" charset="2"/>
                        <a:buChar char=""/>
                      </a:pPr>
                      <a:r>
                        <a:rPr lang="en-US" sz="1200" dirty="0">
                          <a:effectLst/>
                        </a:rPr>
                        <a:t>Lack of job-specific personnel training</a:t>
                      </a:r>
                    </a:p>
                    <a:p>
                      <a:pPr marL="342900" marR="0" lvl="0" indent="-342900">
                        <a:spcBef>
                          <a:spcPts val="0"/>
                        </a:spcBef>
                        <a:spcAft>
                          <a:spcPts val="0"/>
                        </a:spcAft>
                        <a:buFont typeface="Symbol" panose="05050102010706020507" pitchFamily="18" charset="2"/>
                        <a:buChar char=""/>
                      </a:pPr>
                      <a:r>
                        <a:rPr lang="en-US" sz="1200" dirty="0">
                          <a:effectLst/>
                        </a:rPr>
                        <a:t>Insider threats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29210556"/>
                  </a:ext>
                </a:extLst>
              </a:tr>
              <a:tr h="1275245">
                <a:tc>
                  <a:txBody>
                    <a:bodyPr/>
                    <a:lstStyle/>
                    <a:p>
                      <a:pPr marL="0" marR="0" algn="ctr">
                        <a:spcBef>
                          <a:spcPts val="0"/>
                        </a:spcBef>
                        <a:spcAft>
                          <a:spcPts val="0"/>
                        </a:spcAft>
                      </a:pPr>
                      <a:r>
                        <a:rPr lang="en-US" sz="1200">
                          <a:effectLst/>
                        </a:rPr>
                        <a:t>Safety</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42900" marR="0" lvl="0" indent="-342900">
                        <a:spcBef>
                          <a:spcPts val="0"/>
                        </a:spcBef>
                        <a:spcAft>
                          <a:spcPts val="0"/>
                        </a:spcAft>
                        <a:buFont typeface="Symbol" panose="05050102010706020507" pitchFamily="18" charset="2"/>
                        <a:buChar char=""/>
                      </a:pPr>
                      <a:r>
                        <a:rPr lang="en-US" sz="1200" dirty="0">
                          <a:effectLst/>
                        </a:rPr>
                        <a:t>Physical threats to the grid (vandalism, natural disasters)</a:t>
                      </a:r>
                    </a:p>
                    <a:p>
                      <a:pPr marL="342900" marR="0" lvl="0" indent="-342900">
                        <a:spcBef>
                          <a:spcPts val="0"/>
                        </a:spcBef>
                        <a:spcAft>
                          <a:spcPts val="0"/>
                        </a:spcAft>
                        <a:buFont typeface="Symbol" panose="05050102010706020507" pitchFamily="18" charset="2"/>
                        <a:buChar char=""/>
                      </a:pPr>
                      <a:r>
                        <a:rPr lang="en-US" sz="1200" dirty="0">
                          <a:effectLst/>
                        </a:rPr>
                        <a:t>Workplace safety for utility employees</a:t>
                      </a:r>
                    </a:p>
                    <a:p>
                      <a:pPr marL="342900" marR="0" lvl="0" indent="-342900">
                        <a:spcBef>
                          <a:spcPts val="0"/>
                        </a:spcBef>
                        <a:spcAft>
                          <a:spcPts val="0"/>
                        </a:spcAft>
                        <a:buFont typeface="Symbol" panose="05050102010706020507" pitchFamily="18" charset="2"/>
                        <a:buChar char=""/>
                      </a:pPr>
                      <a:r>
                        <a:rPr lang="en-US" sz="1200" dirty="0">
                          <a:effectLst/>
                        </a:rPr>
                        <a:t>Lack of equipment maintenance</a:t>
                      </a:r>
                    </a:p>
                    <a:p>
                      <a:pPr marL="342900" marR="0" lvl="0" indent="-342900">
                        <a:spcBef>
                          <a:spcPts val="0"/>
                        </a:spcBef>
                        <a:spcAft>
                          <a:spcPts val="0"/>
                        </a:spcAft>
                        <a:buFont typeface="Symbol" panose="05050102010706020507" pitchFamily="18" charset="2"/>
                        <a:buChar char=""/>
                      </a:pPr>
                      <a:r>
                        <a:rPr lang="en-US" sz="1200" dirty="0">
                          <a:effectLst/>
                        </a:rPr>
                        <a:t>Inadequate public safety power shutoffs</a:t>
                      </a:r>
                    </a:p>
                    <a:p>
                      <a:pPr marL="342900" marR="0" lvl="0" indent="-342900">
                        <a:spcBef>
                          <a:spcPts val="0"/>
                        </a:spcBef>
                        <a:spcAft>
                          <a:spcPts val="0"/>
                        </a:spcAft>
                        <a:buFont typeface="Symbol" panose="05050102010706020507" pitchFamily="18" charset="2"/>
                        <a:buChar char=""/>
                      </a:pPr>
                      <a:r>
                        <a:rPr lang="en-US" sz="1200" dirty="0">
                          <a:effectLst/>
                        </a:rPr>
                        <a:t>Lack of incident management planning</a:t>
                      </a:r>
                    </a:p>
                    <a:p>
                      <a:pPr marL="342900" marR="0" lvl="0" indent="-342900">
                        <a:spcBef>
                          <a:spcPts val="0"/>
                        </a:spcBef>
                        <a:spcAft>
                          <a:spcPts val="0"/>
                        </a:spcAft>
                        <a:buFont typeface="Symbol" panose="05050102010706020507" pitchFamily="18" charset="2"/>
                        <a:buChar char=""/>
                      </a:pPr>
                      <a:r>
                        <a:rPr lang="en-US" sz="1200" dirty="0">
                          <a:effectLst/>
                        </a:rPr>
                        <a:t>Lack of emergency response planning</a:t>
                      </a:r>
                    </a:p>
                    <a:p>
                      <a:pPr marL="342900" marR="0" lvl="0" indent="-342900">
                        <a:spcBef>
                          <a:spcPts val="0"/>
                        </a:spcBef>
                        <a:spcAft>
                          <a:spcPts val="0"/>
                        </a:spcAft>
                        <a:buFont typeface="Symbol" panose="05050102010706020507" pitchFamily="18" charset="2"/>
                        <a:buChar char=""/>
                      </a:pPr>
                      <a:r>
                        <a:rPr lang="en-US" sz="1200" dirty="0">
                          <a:effectLst/>
                        </a:rPr>
                        <a:t>Ineffective facility housekeeping</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97214412"/>
                  </a:ext>
                </a:extLst>
              </a:tr>
              <a:tr h="1093067">
                <a:tc>
                  <a:txBody>
                    <a:bodyPr/>
                    <a:lstStyle/>
                    <a:p>
                      <a:pPr marL="0" marR="0" algn="ctr">
                        <a:spcBef>
                          <a:spcPts val="0"/>
                        </a:spcBef>
                        <a:spcAft>
                          <a:spcPts val="0"/>
                        </a:spcAft>
                      </a:pPr>
                      <a:r>
                        <a:rPr lang="en-US" sz="1200">
                          <a:effectLst/>
                        </a:rPr>
                        <a:t>Strategic</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42900" marR="0" lvl="0" indent="-342900">
                        <a:spcBef>
                          <a:spcPts val="0"/>
                        </a:spcBef>
                        <a:spcAft>
                          <a:spcPts val="0"/>
                        </a:spcAft>
                        <a:buFont typeface="Symbol" panose="05050102010706020507" pitchFamily="18" charset="2"/>
                        <a:buChar char=""/>
                      </a:pPr>
                      <a:r>
                        <a:rPr lang="en-US" sz="1200" dirty="0">
                          <a:effectLst/>
                        </a:rPr>
                        <a:t>Talent gap due to retiring workers</a:t>
                      </a:r>
                    </a:p>
                    <a:p>
                      <a:pPr marL="342900" marR="0" lvl="0" indent="-342900">
                        <a:spcBef>
                          <a:spcPts val="0"/>
                        </a:spcBef>
                        <a:spcAft>
                          <a:spcPts val="0"/>
                        </a:spcAft>
                        <a:buFont typeface="Symbol" panose="05050102010706020507" pitchFamily="18" charset="2"/>
                        <a:buChar char=""/>
                      </a:pPr>
                      <a:r>
                        <a:rPr lang="en-US" sz="1200" dirty="0">
                          <a:effectLst/>
                        </a:rPr>
                        <a:t>Shift toward clean energy and renewable sources</a:t>
                      </a:r>
                    </a:p>
                    <a:p>
                      <a:pPr marL="342900" marR="0" lvl="0" indent="-342900">
                        <a:spcBef>
                          <a:spcPts val="0"/>
                        </a:spcBef>
                        <a:spcAft>
                          <a:spcPts val="0"/>
                        </a:spcAft>
                        <a:buFont typeface="Symbol" panose="05050102010706020507" pitchFamily="18" charset="2"/>
                        <a:buChar char=""/>
                      </a:pPr>
                      <a:r>
                        <a:rPr lang="en-US" sz="1200" dirty="0">
                          <a:effectLst/>
                        </a:rPr>
                        <a:t>Growth in load demand for power generation due to increasing population, artificial intelligence utilization, etc.</a:t>
                      </a:r>
                    </a:p>
                    <a:p>
                      <a:pPr marL="342900" marR="0" lvl="0" indent="-342900">
                        <a:spcBef>
                          <a:spcPts val="0"/>
                        </a:spcBef>
                        <a:spcAft>
                          <a:spcPts val="0"/>
                        </a:spcAft>
                        <a:buFont typeface="Symbol" panose="05050102010706020507" pitchFamily="18" charset="2"/>
                        <a:buChar char=""/>
                      </a:pPr>
                      <a:r>
                        <a:rPr lang="en-US" sz="1200" dirty="0">
                          <a:effectLst/>
                        </a:rPr>
                        <a:t>Interdependency with other critical infrastructure</a:t>
                      </a:r>
                    </a:p>
                    <a:p>
                      <a:pPr marL="342900" marR="0" lvl="0" indent="-342900">
                        <a:spcBef>
                          <a:spcPts val="0"/>
                        </a:spcBef>
                        <a:spcAft>
                          <a:spcPts val="0"/>
                        </a:spcAft>
                        <a:buFont typeface="Symbol" panose="05050102010706020507" pitchFamily="18" charset="2"/>
                        <a:buChar char=""/>
                      </a:pPr>
                      <a:r>
                        <a:rPr lang="en-US" sz="1200" dirty="0">
                          <a:effectLst/>
                        </a:rPr>
                        <a:t>Increased misinformation online and social media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68833606"/>
                  </a:ext>
                </a:extLst>
              </a:tr>
            </a:tbl>
          </a:graphicData>
        </a:graphic>
      </p:graphicFrame>
      <p:sp>
        <p:nvSpPr>
          <p:cNvPr id="4" name="Slide Number Placeholder 3">
            <a:extLst>
              <a:ext uri="{FF2B5EF4-FFF2-40B4-BE49-F238E27FC236}">
                <a16:creationId xmlns:a16="http://schemas.microsoft.com/office/drawing/2014/main" id="{913C300C-19DC-32DB-E25E-76C859D1DE30}"/>
              </a:ext>
            </a:extLst>
          </p:cNvPr>
          <p:cNvSpPr txBox="1"/>
          <p:nvPr/>
        </p:nvSpPr>
        <p:spPr>
          <a:xfrm>
            <a:off x="11080379" y="6422370"/>
            <a:ext cx="484001" cy="299109"/>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3AC07C-0577-4D20-BE37-27340B5DBF54}" type="slidenum">
              <a:rPr sz="1400" b="1">
                <a:solidFill>
                  <a:schemeClr val="bg1"/>
                </a:solidFill>
                <a:latin typeface="Arial" panose="020B0604020202020204" pitchFamily="34" charset="0"/>
                <a:cs typeface="Arial" panose="020B0604020202020204" pitchFamily="34" charset="0"/>
              </a:rPr>
              <a:t>14</a:t>
            </a:fld>
            <a:endParaRPr lang="en-US" sz="800" b="1" i="0" u="none" strike="noStrike" kern="1200" cap="none" spc="0" baseline="0" dirty="0">
              <a:solidFill>
                <a:schemeClr val="bg1"/>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673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531DF183-5CE7-8ADD-1EF4-479283B89F0A}"/>
              </a:ext>
            </a:extLst>
          </p:cNvPr>
          <p:cNvSpPr txBox="1"/>
          <p:nvPr/>
        </p:nvSpPr>
        <p:spPr>
          <a:xfrm>
            <a:off x="8382323" y="6451046"/>
            <a:ext cx="2496257" cy="270433"/>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FFFFFF"/>
                </a:solidFill>
                <a:uFillTx/>
                <a:latin typeface="Arial" panose="020B0604020202020204" pitchFamily="34" charset="0"/>
                <a:cs typeface="Arial" panose="020B0604020202020204" pitchFamily="34" charset="0"/>
              </a:rPr>
              <a:t>#PublicPower  www.PublicPower.org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898989"/>
              </a:solidFill>
              <a:uFillTx/>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CEA07291-D56D-0FCA-D08C-97DEAF1C67BB}"/>
              </a:ext>
            </a:extLst>
          </p:cNvPr>
          <p:cNvSpPr txBox="1">
            <a:spLocks noGrp="1"/>
          </p:cNvSpPr>
          <p:nvPr>
            <p:ph type="title"/>
          </p:nvPr>
        </p:nvSpPr>
        <p:spPr>
          <a:xfrm>
            <a:off x="728136" y="238389"/>
            <a:ext cx="10755657" cy="966154"/>
          </a:xfrm>
        </p:spPr>
        <p:txBody>
          <a:bodyPr>
            <a:normAutofit/>
          </a:bodyPr>
          <a:lstStyle/>
          <a:p>
            <a:pPr lvl="0"/>
            <a:r>
              <a:rPr lang="en-US" dirty="0">
                <a:latin typeface="Arial" panose="020B0604020202020204" pitchFamily="34" charset="0"/>
                <a:cs typeface="Arial" panose="020B0604020202020204" pitchFamily="34" charset="0"/>
              </a:rPr>
              <a:t>Reference 4 </a:t>
            </a:r>
            <a:br>
              <a:rPr lang="en-US" dirty="0">
                <a:latin typeface="Arial" panose="020B0604020202020204" pitchFamily="34" charset="0"/>
                <a:cs typeface="Arial" panose="020B0604020202020204" pitchFamily="34" charset="0"/>
              </a:rPr>
            </a:br>
            <a:r>
              <a:rPr lang="en-US" sz="2700" b="0" i="1" dirty="0">
                <a:latin typeface="Arial" panose="020B0604020202020204" pitchFamily="34" charset="0"/>
                <a:cs typeface="Arial" panose="020B0604020202020204" pitchFamily="34" charset="0"/>
              </a:rPr>
              <a:t>Sample risk identification table for a hurricane (as a risk)</a:t>
            </a:r>
            <a:endParaRPr lang="en-US" sz="2700" i="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F07C0ED-0101-ACFB-0A13-25ADD4B8228C}"/>
              </a:ext>
            </a:extLst>
          </p:cNvPr>
          <p:cNvSpPr txBox="1"/>
          <p:nvPr/>
        </p:nvSpPr>
        <p:spPr>
          <a:xfrm>
            <a:off x="609600" y="1204543"/>
            <a:ext cx="10972800" cy="270433"/>
          </a:xfrm>
          <a:prstGeom prst="rect">
            <a:avLst/>
          </a:prstGeom>
          <a:solidFill>
            <a:srgbClr val="00B050"/>
          </a:solidFill>
          <a:ln>
            <a:solidFill>
              <a:srgbClr val="00B050"/>
            </a:solidFill>
          </a:ln>
        </p:spPr>
        <p:txBody>
          <a:bodyPr wrap="square" lIns="91440" tIns="91440" rIns="91440" bIns="91440" rtlCol="0" anchor="ctr">
            <a:noAutofit/>
          </a:bodyPr>
          <a:lstStyle/>
          <a:p>
            <a:pPr>
              <a:lnSpc>
                <a:spcPct val="90000"/>
              </a:lnSpc>
            </a:pPr>
            <a:r>
              <a:rPr lang="en-IN" sz="1400" b="1" dirty="0">
                <a:solidFill>
                  <a:schemeClr val="bg1"/>
                </a:solidFill>
                <a:latin typeface="Arial" panose="020B0604020202020204" pitchFamily="34" charset="0"/>
                <a:cs typeface="Arial" panose="020B0604020202020204" pitchFamily="34" charset="0"/>
              </a:rPr>
              <a:t>This is a sample risk documented on the risk identification form for users to use as a guide when completing their forms. </a:t>
            </a:r>
            <a:endParaRPr lang="en-US" sz="700" b="1"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4984A52-950E-432C-BFBF-810AFB407CCA}"/>
              </a:ext>
            </a:extLst>
          </p:cNvPr>
          <p:cNvPicPr>
            <a:picLocks noChangeAspect="1"/>
          </p:cNvPicPr>
          <p:nvPr/>
        </p:nvPicPr>
        <p:blipFill rotWithShape="1">
          <a:blip r:embed="rId3"/>
          <a:srcRect r="6671" b="3261"/>
          <a:stretch/>
        </p:blipFill>
        <p:spPr>
          <a:xfrm>
            <a:off x="1984047" y="1605454"/>
            <a:ext cx="8223905" cy="4424386"/>
          </a:xfrm>
          <a:prstGeom prst="rect">
            <a:avLst/>
          </a:prstGeom>
          <a:ln>
            <a:solidFill>
              <a:schemeClr val="tx1"/>
            </a:solidFill>
          </a:ln>
        </p:spPr>
      </p:pic>
      <p:sp>
        <p:nvSpPr>
          <p:cNvPr id="4" name="Slide Number Placeholder 3">
            <a:extLst>
              <a:ext uri="{FF2B5EF4-FFF2-40B4-BE49-F238E27FC236}">
                <a16:creationId xmlns:a16="http://schemas.microsoft.com/office/drawing/2014/main" id="{169DDEA9-0AAD-3622-005E-A4DFE94FC443}"/>
              </a:ext>
            </a:extLst>
          </p:cNvPr>
          <p:cNvSpPr txBox="1"/>
          <p:nvPr/>
        </p:nvSpPr>
        <p:spPr>
          <a:xfrm>
            <a:off x="11080379" y="6422370"/>
            <a:ext cx="484001" cy="299109"/>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3AC07C-0577-4D20-BE37-27340B5DBF54}" type="slidenum">
              <a:rPr sz="1400" b="1">
                <a:solidFill>
                  <a:schemeClr val="bg1"/>
                </a:solidFill>
                <a:latin typeface="Arial" panose="020B0604020202020204" pitchFamily="34" charset="0"/>
                <a:cs typeface="Arial" panose="020B0604020202020204" pitchFamily="34" charset="0"/>
              </a:rPr>
              <a:t>15</a:t>
            </a:fld>
            <a:endParaRPr lang="en-US" sz="800" b="1" i="0" u="none" strike="noStrike" kern="1200" cap="none" spc="0" baseline="0" dirty="0">
              <a:solidFill>
                <a:schemeClr val="bg1"/>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111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531DF183-5CE7-8ADD-1EF4-479283B89F0A}"/>
              </a:ext>
            </a:extLst>
          </p:cNvPr>
          <p:cNvSpPr txBox="1"/>
          <p:nvPr/>
        </p:nvSpPr>
        <p:spPr>
          <a:xfrm>
            <a:off x="8382323" y="6451046"/>
            <a:ext cx="2496257" cy="270433"/>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FFFFFF"/>
                </a:solidFill>
                <a:uFillTx/>
                <a:latin typeface="Arial" panose="020B0604020202020204" pitchFamily="34" charset="0"/>
                <a:cs typeface="Arial" panose="020B0604020202020204" pitchFamily="34" charset="0"/>
              </a:rPr>
              <a:t>#PublicPower  www.PublicPower.org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898989"/>
              </a:solidFill>
              <a:uFillTx/>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CEA07291-D56D-0FCA-D08C-97DEAF1C67BB}"/>
              </a:ext>
            </a:extLst>
          </p:cNvPr>
          <p:cNvSpPr txBox="1">
            <a:spLocks noGrp="1"/>
          </p:cNvSpPr>
          <p:nvPr>
            <p:ph type="title"/>
          </p:nvPr>
        </p:nvSpPr>
        <p:spPr>
          <a:xfrm>
            <a:off x="728136" y="238389"/>
            <a:ext cx="10755657" cy="667493"/>
          </a:xfrm>
        </p:spPr>
        <p:txBody>
          <a:bodyPr>
            <a:normAutofit fontScale="90000"/>
          </a:bodyPr>
          <a:lstStyle/>
          <a:p>
            <a:pPr lvl="0"/>
            <a:r>
              <a:rPr lang="en-US" dirty="0">
                <a:latin typeface="Arial" panose="020B0604020202020204" pitchFamily="34" charset="0"/>
                <a:cs typeface="Arial" panose="020B0604020202020204" pitchFamily="34" charset="0"/>
              </a:rPr>
              <a:t>Reference 5</a:t>
            </a:r>
            <a:br>
              <a:rPr lang="en-US" dirty="0">
                <a:latin typeface="Arial" panose="020B0604020202020204" pitchFamily="34" charset="0"/>
                <a:cs typeface="Arial" panose="020B0604020202020204" pitchFamily="34" charset="0"/>
              </a:rPr>
            </a:br>
            <a:r>
              <a:rPr lang="en-US" sz="2700" b="0" i="1" dirty="0">
                <a:latin typeface="Arial" panose="020B0604020202020204" pitchFamily="34" charset="0"/>
                <a:cs typeface="Arial" panose="020B0604020202020204" pitchFamily="34" charset="0"/>
              </a:rPr>
              <a:t>Sample risk rating criteria for likelihood and impact</a:t>
            </a:r>
            <a:endParaRPr lang="en-US" sz="2700" i="1" dirty="0">
              <a:latin typeface="Arial" panose="020B060402020202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41E21B9F-BE91-5CB5-6DDF-600C6DC34A98}"/>
              </a:ext>
            </a:extLst>
          </p:cNvPr>
          <p:cNvGraphicFramePr>
            <a:graphicFrameLocks noGrp="1"/>
          </p:cNvGraphicFramePr>
          <p:nvPr>
            <p:extLst>
              <p:ext uri="{D42A27DB-BD31-4B8C-83A1-F6EECF244321}">
                <p14:modId xmlns:p14="http://schemas.microsoft.com/office/powerpoint/2010/main" val="3851393018"/>
              </p:ext>
            </p:extLst>
          </p:nvPr>
        </p:nvGraphicFramePr>
        <p:xfrm>
          <a:off x="728136" y="1361026"/>
          <a:ext cx="5162301" cy="4423087"/>
        </p:xfrm>
        <a:graphic>
          <a:graphicData uri="http://schemas.openxmlformats.org/drawingml/2006/table">
            <a:tbl>
              <a:tblPr firstRow="1" firstCol="1" bandRow="1">
                <a:tableStyleId>{68D230F3-CF80-4859-8CE7-A43EE81993B5}</a:tableStyleId>
              </a:tblPr>
              <a:tblGrid>
                <a:gridCol w="453841">
                  <a:extLst>
                    <a:ext uri="{9D8B030D-6E8A-4147-A177-3AD203B41FA5}">
                      <a16:colId xmlns:a16="http://schemas.microsoft.com/office/drawing/2014/main" val="2793772134"/>
                    </a:ext>
                  </a:extLst>
                </a:gridCol>
                <a:gridCol w="1381951">
                  <a:extLst>
                    <a:ext uri="{9D8B030D-6E8A-4147-A177-3AD203B41FA5}">
                      <a16:colId xmlns:a16="http://schemas.microsoft.com/office/drawing/2014/main" val="3216970307"/>
                    </a:ext>
                  </a:extLst>
                </a:gridCol>
                <a:gridCol w="3326509">
                  <a:extLst>
                    <a:ext uri="{9D8B030D-6E8A-4147-A177-3AD203B41FA5}">
                      <a16:colId xmlns:a16="http://schemas.microsoft.com/office/drawing/2014/main" val="2725622978"/>
                    </a:ext>
                  </a:extLst>
                </a:gridCol>
              </a:tblGrid>
              <a:tr h="252589">
                <a:tc>
                  <a:txBody>
                    <a:bodyPr/>
                    <a:lstStyle/>
                    <a:p>
                      <a:pPr marL="0" marR="0" algn="ctr">
                        <a:lnSpc>
                          <a:spcPct val="107000"/>
                        </a:lnSpc>
                        <a:spcBef>
                          <a:spcPts val="0"/>
                        </a:spcBef>
                        <a:spcAft>
                          <a:spcPts val="0"/>
                        </a:spcAft>
                      </a:pPr>
                      <a:r>
                        <a:rPr lang="en-US" sz="1000" kern="100" dirty="0">
                          <a:effectLst/>
                        </a:rPr>
                        <a:t>Level</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kern="100" dirty="0">
                          <a:effectLst/>
                        </a:rPr>
                        <a:t>Likelihood Criteria</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kern="100" dirty="0">
                          <a:effectLst/>
                        </a:rPr>
                        <a:t>Description</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8501546"/>
                  </a:ext>
                </a:extLst>
              </a:tr>
              <a:tr h="781235">
                <a:tc>
                  <a:txBody>
                    <a:bodyPr/>
                    <a:lstStyle/>
                    <a:p>
                      <a:pPr marL="0" marR="0" algn="ctr">
                        <a:lnSpc>
                          <a:spcPct val="107000"/>
                        </a:lnSpc>
                        <a:spcBef>
                          <a:spcPts val="0"/>
                        </a:spcBef>
                        <a:spcAft>
                          <a:spcPts val="0"/>
                        </a:spcAft>
                      </a:pPr>
                      <a:r>
                        <a:rPr lang="en-US" sz="1000" kern="100">
                          <a:effectLst/>
                        </a:rPr>
                        <a:t>1</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dirty="0">
                          <a:effectLst/>
                        </a:rPr>
                        <a:t>Rare: Unlikely to occur, &lt;X% chance</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dirty="0">
                          <a:effectLst/>
                        </a:rPr>
                        <a:t>Risks that are highly unlikely and infrequent. For example, a rare catastrophic failure of a power generation unit that occurs less than once every X years.</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3435977"/>
                  </a:ext>
                </a:extLst>
              </a:tr>
              <a:tr h="781235">
                <a:tc>
                  <a:txBody>
                    <a:bodyPr/>
                    <a:lstStyle/>
                    <a:p>
                      <a:pPr marL="0" marR="0" algn="ctr">
                        <a:lnSpc>
                          <a:spcPct val="107000"/>
                        </a:lnSpc>
                        <a:spcBef>
                          <a:spcPts val="0"/>
                        </a:spcBef>
                        <a:spcAft>
                          <a:spcPts val="0"/>
                        </a:spcAft>
                      </a:pPr>
                      <a:r>
                        <a:rPr lang="en-US" sz="1000" kern="100">
                          <a:effectLst/>
                        </a:rPr>
                        <a:t>2</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dirty="0">
                          <a:effectLst/>
                        </a:rPr>
                        <a:t>Unlikely: Could occur occasionally, X% - X% chance</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dirty="0">
                          <a:effectLst/>
                        </a:rPr>
                        <a:t>Risks that are possible but not expected to occur often. For instance, a minor but unusual equipment malfunction that happens once every X years.</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9293058"/>
                  </a:ext>
                </a:extLst>
              </a:tr>
              <a:tr h="1045558">
                <a:tc>
                  <a:txBody>
                    <a:bodyPr/>
                    <a:lstStyle/>
                    <a:p>
                      <a:pPr marL="0" marR="0" algn="ctr">
                        <a:lnSpc>
                          <a:spcPct val="107000"/>
                        </a:lnSpc>
                        <a:spcBef>
                          <a:spcPts val="0"/>
                        </a:spcBef>
                        <a:spcAft>
                          <a:spcPts val="0"/>
                        </a:spcAft>
                      </a:pPr>
                      <a:r>
                        <a:rPr lang="en-US" sz="1000" kern="100">
                          <a:effectLst/>
                        </a:rPr>
                        <a:t>3</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dirty="0">
                          <a:effectLst/>
                        </a:rPr>
                        <a:t>Possible: Might occur, X% - X% chance</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dirty="0">
                          <a:effectLst/>
                        </a:rPr>
                        <a:t>Risks with a reasonable probability of occurring. An example is a seasonal storm (Hurricane Sandy) with a X% chance of causing temporary power lines outages each year.</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55687031"/>
                  </a:ext>
                </a:extLst>
              </a:tr>
              <a:tr h="781235">
                <a:tc>
                  <a:txBody>
                    <a:bodyPr/>
                    <a:lstStyle/>
                    <a:p>
                      <a:pPr marL="0" marR="0" algn="ctr">
                        <a:lnSpc>
                          <a:spcPct val="107000"/>
                        </a:lnSpc>
                        <a:spcBef>
                          <a:spcPts val="0"/>
                        </a:spcBef>
                        <a:spcAft>
                          <a:spcPts val="0"/>
                        </a:spcAft>
                      </a:pPr>
                      <a:r>
                        <a:rPr lang="en-US" sz="1000" kern="100">
                          <a:effectLst/>
                        </a:rPr>
                        <a:t>4</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dirty="0">
                          <a:effectLst/>
                        </a:rPr>
                        <a:t>Likely: Will probably occur, X% - X% chance</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dirty="0">
                          <a:effectLst/>
                        </a:rPr>
                        <a:t>Risks that are expected to occur at some point. For instance, routine transformer failures from regular wear and tear, expected to happen once every X years.</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6869337"/>
                  </a:ext>
                </a:extLst>
              </a:tr>
              <a:tr h="781235">
                <a:tc>
                  <a:txBody>
                    <a:bodyPr/>
                    <a:lstStyle/>
                    <a:p>
                      <a:pPr marL="0" marR="0" algn="ctr">
                        <a:lnSpc>
                          <a:spcPct val="107000"/>
                        </a:lnSpc>
                        <a:spcBef>
                          <a:spcPts val="0"/>
                        </a:spcBef>
                        <a:spcAft>
                          <a:spcPts val="0"/>
                        </a:spcAft>
                      </a:pPr>
                      <a:r>
                        <a:rPr lang="en-US" sz="1000" kern="100">
                          <a:effectLst/>
                        </a:rPr>
                        <a:t>5</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dirty="0">
                          <a:effectLst/>
                        </a:rPr>
                        <a:t>Almost Certain: Expected to occur, &gt; X% chance</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dirty="0">
                          <a:effectLst/>
                        </a:rPr>
                        <a:t>Risks that are highly likely to occur almost regularly. For example, annual minor faults in distribution lines due to frequent vegetation growth occurring every X year.</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1368524"/>
                  </a:ext>
                </a:extLst>
              </a:tr>
            </a:tbl>
          </a:graphicData>
        </a:graphic>
      </p:graphicFrame>
      <p:graphicFrame>
        <p:nvGraphicFramePr>
          <p:cNvPr id="9" name="Table 8">
            <a:extLst>
              <a:ext uri="{FF2B5EF4-FFF2-40B4-BE49-F238E27FC236}">
                <a16:creationId xmlns:a16="http://schemas.microsoft.com/office/drawing/2014/main" id="{7E294C29-2EC2-DA3C-C9CD-9A487E6A5941}"/>
              </a:ext>
            </a:extLst>
          </p:cNvPr>
          <p:cNvGraphicFramePr>
            <a:graphicFrameLocks noGrp="1"/>
          </p:cNvGraphicFramePr>
          <p:nvPr>
            <p:extLst>
              <p:ext uri="{D42A27DB-BD31-4B8C-83A1-F6EECF244321}">
                <p14:modId xmlns:p14="http://schemas.microsoft.com/office/powerpoint/2010/main" val="3351544587"/>
              </p:ext>
            </p:extLst>
          </p:nvPr>
        </p:nvGraphicFramePr>
        <p:xfrm>
          <a:off x="6105964" y="1361026"/>
          <a:ext cx="5937250" cy="4423088"/>
        </p:xfrm>
        <a:graphic>
          <a:graphicData uri="http://schemas.openxmlformats.org/drawingml/2006/table">
            <a:tbl>
              <a:tblPr firstRow="1" firstCol="1" bandRow="1">
                <a:tableStyleId>{68D230F3-CF80-4859-8CE7-A43EE81993B5}</a:tableStyleId>
              </a:tblPr>
              <a:tblGrid>
                <a:gridCol w="521970">
                  <a:extLst>
                    <a:ext uri="{9D8B030D-6E8A-4147-A177-3AD203B41FA5}">
                      <a16:colId xmlns:a16="http://schemas.microsoft.com/office/drawing/2014/main" val="1886491231"/>
                    </a:ext>
                  </a:extLst>
                </a:gridCol>
                <a:gridCol w="1589405">
                  <a:extLst>
                    <a:ext uri="{9D8B030D-6E8A-4147-A177-3AD203B41FA5}">
                      <a16:colId xmlns:a16="http://schemas.microsoft.com/office/drawing/2014/main" val="1566302721"/>
                    </a:ext>
                  </a:extLst>
                </a:gridCol>
                <a:gridCol w="3825875">
                  <a:extLst>
                    <a:ext uri="{9D8B030D-6E8A-4147-A177-3AD203B41FA5}">
                      <a16:colId xmlns:a16="http://schemas.microsoft.com/office/drawing/2014/main" val="3917313366"/>
                    </a:ext>
                  </a:extLst>
                </a:gridCol>
              </a:tblGrid>
              <a:tr h="268643">
                <a:tc>
                  <a:txBody>
                    <a:bodyPr/>
                    <a:lstStyle/>
                    <a:p>
                      <a:pPr marL="0" marR="0" algn="ctr">
                        <a:lnSpc>
                          <a:spcPct val="107000"/>
                        </a:lnSpc>
                        <a:spcBef>
                          <a:spcPts val="0"/>
                        </a:spcBef>
                        <a:spcAft>
                          <a:spcPts val="0"/>
                        </a:spcAft>
                      </a:pPr>
                      <a:r>
                        <a:rPr lang="en-US" sz="1000" kern="100" dirty="0">
                          <a:effectLst/>
                        </a:rPr>
                        <a:t>Level</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kern="100" dirty="0">
                          <a:effectLst/>
                        </a:rPr>
                        <a:t>Impact Criteria</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000" kern="100" dirty="0">
                          <a:effectLst/>
                        </a:rPr>
                        <a:t>Description</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2364281"/>
                  </a:ext>
                </a:extLst>
              </a:tr>
              <a:tr h="830889">
                <a:tc>
                  <a:txBody>
                    <a:bodyPr/>
                    <a:lstStyle/>
                    <a:p>
                      <a:pPr marL="0" marR="0" algn="ctr">
                        <a:lnSpc>
                          <a:spcPct val="107000"/>
                        </a:lnSpc>
                        <a:spcBef>
                          <a:spcPts val="0"/>
                        </a:spcBef>
                        <a:spcAft>
                          <a:spcPts val="0"/>
                        </a:spcAft>
                      </a:pPr>
                      <a:r>
                        <a:rPr lang="en-US" sz="1000" kern="100">
                          <a:effectLst/>
                        </a:rPr>
                        <a:t>1</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a:effectLst/>
                        </a:rPr>
                        <a:t>Insignificant: No significant impact</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dirty="0">
                          <a:effectLst/>
                        </a:rPr>
                        <a:t>Risks that have negligible effects. For example, a minor error in a customer billing that does not affect financial statements or customer service.</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2304300"/>
                  </a:ext>
                </a:extLst>
              </a:tr>
              <a:tr h="830889">
                <a:tc>
                  <a:txBody>
                    <a:bodyPr/>
                    <a:lstStyle/>
                    <a:p>
                      <a:pPr marL="0" marR="0" algn="ctr">
                        <a:lnSpc>
                          <a:spcPct val="107000"/>
                        </a:lnSpc>
                        <a:spcBef>
                          <a:spcPts val="0"/>
                        </a:spcBef>
                        <a:spcAft>
                          <a:spcPts val="0"/>
                        </a:spcAft>
                      </a:pPr>
                      <a:r>
                        <a:rPr lang="en-US" sz="1000" kern="100">
                          <a:effectLst/>
                        </a:rPr>
                        <a:t>2</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a:effectLst/>
                        </a:rPr>
                        <a:t>Minor: Limited impact, easily manageable</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dirty="0">
                          <a:effectLst/>
                        </a:rPr>
                        <a:t>Risks with small but noticeable effects. For instance, a brief power outage affecting a single business for less than X minutes, with minimal disruption.</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29390495"/>
                  </a:ext>
                </a:extLst>
              </a:tr>
              <a:tr h="830889">
                <a:tc>
                  <a:txBody>
                    <a:bodyPr/>
                    <a:lstStyle/>
                    <a:p>
                      <a:pPr marL="0" marR="0" algn="ctr">
                        <a:lnSpc>
                          <a:spcPct val="107000"/>
                        </a:lnSpc>
                        <a:spcBef>
                          <a:spcPts val="0"/>
                        </a:spcBef>
                        <a:spcAft>
                          <a:spcPts val="0"/>
                        </a:spcAft>
                      </a:pPr>
                      <a:r>
                        <a:rPr lang="en-US" sz="1000" kern="100">
                          <a:effectLst/>
                        </a:rPr>
                        <a:t>3</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a:effectLst/>
                        </a:rPr>
                        <a:t>Moderate: Noticeable impact, manageable</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dirty="0">
                          <a:effectLst/>
                        </a:rPr>
                        <a:t>Risks with significant impacts. For example, a localized outage affecting X homes for several hours, causing inconvenience and requiring crew response.</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45253592"/>
                  </a:ext>
                </a:extLst>
              </a:tr>
              <a:tr h="830889">
                <a:tc>
                  <a:txBody>
                    <a:bodyPr/>
                    <a:lstStyle/>
                    <a:p>
                      <a:pPr marL="0" marR="0" algn="ctr">
                        <a:lnSpc>
                          <a:spcPct val="107000"/>
                        </a:lnSpc>
                        <a:spcBef>
                          <a:spcPts val="0"/>
                        </a:spcBef>
                        <a:spcAft>
                          <a:spcPts val="0"/>
                        </a:spcAft>
                      </a:pPr>
                      <a:r>
                        <a:rPr lang="en-US" sz="1000" kern="100">
                          <a:effectLst/>
                        </a:rPr>
                        <a:t>4</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a:effectLst/>
                        </a:rPr>
                        <a:t>Major: Significant impact, requires attention</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dirty="0">
                          <a:effectLst/>
                        </a:rPr>
                        <a:t>Risks causing considerable disruption. For example, a major transformer failure leading to a city-wide blackout lasting X hours, affecting thousands of residents and businesses.</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58017770"/>
                  </a:ext>
                </a:extLst>
              </a:tr>
              <a:tr h="830889">
                <a:tc>
                  <a:txBody>
                    <a:bodyPr/>
                    <a:lstStyle/>
                    <a:p>
                      <a:pPr marL="0" marR="0" algn="ctr">
                        <a:lnSpc>
                          <a:spcPct val="107000"/>
                        </a:lnSpc>
                        <a:spcBef>
                          <a:spcPts val="0"/>
                        </a:spcBef>
                        <a:spcAft>
                          <a:spcPts val="0"/>
                        </a:spcAft>
                      </a:pPr>
                      <a:r>
                        <a:rPr lang="en-US" sz="1000" kern="100">
                          <a:effectLst/>
                        </a:rPr>
                        <a:t>5</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a:effectLst/>
                        </a:rPr>
                        <a:t>Catastrophic: Severe impact, critical</a:t>
                      </a:r>
                      <a:endParaRPr lang="en-US" sz="1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000" kern="100" dirty="0">
                          <a:effectLst/>
                        </a:rPr>
                        <a:t>Risks with extreme consequences. For example, a major grid failure resulting in a widespread blackout affecting multiple jurisdictions, causing extensive financial loss and safety hazards.</a:t>
                      </a:r>
                      <a:endParaRPr lang="en-US" sz="11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8273314"/>
                  </a:ext>
                </a:extLst>
              </a:tr>
            </a:tbl>
          </a:graphicData>
        </a:graphic>
      </p:graphicFrame>
      <p:sp>
        <p:nvSpPr>
          <p:cNvPr id="4" name="Slide Number Placeholder 3">
            <a:extLst>
              <a:ext uri="{FF2B5EF4-FFF2-40B4-BE49-F238E27FC236}">
                <a16:creationId xmlns:a16="http://schemas.microsoft.com/office/drawing/2014/main" id="{7EFF8A98-46C7-F06D-A7AC-8D73CF07ED63}"/>
              </a:ext>
            </a:extLst>
          </p:cNvPr>
          <p:cNvSpPr txBox="1"/>
          <p:nvPr/>
        </p:nvSpPr>
        <p:spPr>
          <a:xfrm>
            <a:off x="11080379" y="6422370"/>
            <a:ext cx="484001" cy="299109"/>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3AC07C-0577-4D20-BE37-27340B5DBF54}" type="slidenum">
              <a:rPr sz="1400" b="1">
                <a:solidFill>
                  <a:schemeClr val="bg1"/>
                </a:solidFill>
                <a:latin typeface="Arial" panose="020B0604020202020204" pitchFamily="34" charset="0"/>
                <a:cs typeface="Arial" panose="020B0604020202020204" pitchFamily="34" charset="0"/>
              </a:rPr>
              <a:t>16</a:t>
            </a:fld>
            <a:endParaRPr lang="en-US" sz="800" b="1" i="0" u="none" strike="noStrike" kern="1200" cap="none" spc="0" baseline="0" dirty="0">
              <a:solidFill>
                <a:schemeClr val="bg1"/>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442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531DF183-5CE7-8ADD-1EF4-479283B89F0A}"/>
              </a:ext>
            </a:extLst>
          </p:cNvPr>
          <p:cNvSpPr txBox="1"/>
          <p:nvPr/>
        </p:nvSpPr>
        <p:spPr>
          <a:xfrm>
            <a:off x="8382323" y="6451046"/>
            <a:ext cx="2496257" cy="270433"/>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FFFFFF"/>
                </a:solidFill>
                <a:uFillTx/>
                <a:latin typeface="Arial" panose="020B0604020202020204" pitchFamily="34" charset="0"/>
                <a:cs typeface="Arial" panose="020B0604020202020204" pitchFamily="34" charset="0"/>
              </a:rPr>
              <a:t>#PublicPower  www.PublicPower.org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898989"/>
              </a:solidFill>
              <a:uFillTx/>
              <a:latin typeface="Arial" panose="020B0604020202020204" pitchFamily="34" charset="0"/>
              <a:cs typeface="Arial" panose="020B0604020202020204" pitchFamily="34" charset="0"/>
            </a:endParaRPr>
          </a:p>
        </p:txBody>
      </p:sp>
      <p:sp>
        <p:nvSpPr>
          <p:cNvPr id="3" name="Slide Number Placeholder 3">
            <a:extLst>
              <a:ext uri="{FF2B5EF4-FFF2-40B4-BE49-F238E27FC236}">
                <a16:creationId xmlns:a16="http://schemas.microsoft.com/office/drawing/2014/main" id="{470AA3B8-CE5B-A41A-CD39-09A9866A9648}"/>
              </a:ext>
            </a:extLst>
          </p:cNvPr>
          <p:cNvSpPr txBox="1"/>
          <p:nvPr/>
        </p:nvSpPr>
        <p:spPr>
          <a:xfrm>
            <a:off x="11080379" y="6422370"/>
            <a:ext cx="484001" cy="299109"/>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3AC07C-0577-4D20-BE37-27340B5DBF54}" type="slidenum">
              <a:rPr sz="1400" b="1">
                <a:solidFill>
                  <a:schemeClr val="bg1"/>
                </a:solidFill>
                <a:latin typeface="Arial" panose="020B0604020202020204" pitchFamily="34" charset="0"/>
                <a:cs typeface="Arial" panose="020B0604020202020204" pitchFamily="34" charset="0"/>
              </a:rPr>
              <a:t>2</a:t>
            </a:fld>
            <a:endParaRPr lang="en-US" sz="800" b="1" i="0" u="none" strike="noStrike" kern="1200" cap="none" spc="0" baseline="0" dirty="0">
              <a:solidFill>
                <a:schemeClr val="bg1"/>
              </a:solidFill>
              <a:uFillTx/>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CEA07291-D56D-0FCA-D08C-97DEAF1C67BB}"/>
              </a:ext>
            </a:extLst>
          </p:cNvPr>
          <p:cNvSpPr txBox="1">
            <a:spLocks noGrp="1"/>
          </p:cNvSpPr>
          <p:nvPr>
            <p:ph type="title"/>
          </p:nvPr>
        </p:nvSpPr>
        <p:spPr>
          <a:xfrm>
            <a:off x="728136" y="310094"/>
            <a:ext cx="10755657" cy="667493"/>
          </a:xfrm>
        </p:spPr>
        <p:txBody>
          <a:bodyPr/>
          <a:lstStyle/>
          <a:p>
            <a:pPr lvl="0"/>
            <a:r>
              <a:rPr lang="en-US" dirty="0">
                <a:latin typeface="Arial" panose="020B0604020202020204" pitchFamily="34" charset="0"/>
                <a:cs typeface="Arial" panose="020B0604020202020204" pitchFamily="34" charset="0"/>
              </a:rPr>
              <a:t>Table of Contents and Objectives</a:t>
            </a:r>
          </a:p>
        </p:txBody>
      </p:sp>
      <p:graphicFrame>
        <p:nvGraphicFramePr>
          <p:cNvPr id="7" name="Table 7">
            <a:extLst>
              <a:ext uri="{FF2B5EF4-FFF2-40B4-BE49-F238E27FC236}">
                <a16:creationId xmlns:a16="http://schemas.microsoft.com/office/drawing/2014/main" id="{2FA45CE4-094E-6A48-6246-E8A3870B35AA}"/>
              </a:ext>
            </a:extLst>
          </p:cNvPr>
          <p:cNvGraphicFramePr>
            <a:graphicFrameLocks noGrp="1"/>
          </p:cNvGraphicFramePr>
          <p:nvPr>
            <p:extLst>
              <p:ext uri="{D42A27DB-BD31-4B8C-83A1-F6EECF244321}">
                <p14:modId xmlns:p14="http://schemas.microsoft.com/office/powerpoint/2010/main" val="4276272106"/>
              </p:ext>
            </p:extLst>
          </p:nvPr>
        </p:nvGraphicFramePr>
        <p:xfrm>
          <a:off x="728136" y="984354"/>
          <a:ext cx="7207123" cy="3460071"/>
        </p:xfrm>
        <a:graphic>
          <a:graphicData uri="http://schemas.openxmlformats.org/drawingml/2006/table">
            <a:tbl>
              <a:tblPr firstRow="1" bandRow="1">
                <a:tableStyleId>{E8B1032C-EA38-4F05-BA0D-38AFFFC7BED3}</a:tableStyleId>
              </a:tblPr>
              <a:tblGrid>
                <a:gridCol w="5228422">
                  <a:extLst>
                    <a:ext uri="{9D8B030D-6E8A-4147-A177-3AD203B41FA5}">
                      <a16:colId xmlns:a16="http://schemas.microsoft.com/office/drawing/2014/main" val="4113408674"/>
                    </a:ext>
                  </a:extLst>
                </a:gridCol>
                <a:gridCol w="1978701">
                  <a:extLst>
                    <a:ext uri="{9D8B030D-6E8A-4147-A177-3AD203B41FA5}">
                      <a16:colId xmlns:a16="http://schemas.microsoft.com/office/drawing/2014/main" val="346378763"/>
                    </a:ext>
                  </a:extLst>
                </a:gridCol>
              </a:tblGrid>
              <a:tr h="295806">
                <a:tc>
                  <a:txBody>
                    <a:bodyPr/>
                    <a:lstStyle/>
                    <a:p>
                      <a:pPr algn="ctr"/>
                      <a:r>
                        <a:rPr lang="en-US" sz="1600" dirty="0">
                          <a:solidFill>
                            <a:sysClr val="windowText" lastClr="000000"/>
                          </a:solidFill>
                          <a:latin typeface="Arial" panose="020B0604020202020204" pitchFamily="34" charset="0"/>
                          <a:cs typeface="Arial" panose="020B0604020202020204" pitchFamily="34" charset="0"/>
                        </a:rPr>
                        <a:t>Topic</a:t>
                      </a:r>
                    </a:p>
                  </a:txBody>
                  <a:tcPr/>
                </a:tc>
                <a:tc>
                  <a:txBody>
                    <a:bodyPr/>
                    <a:lstStyle/>
                    <a:p>
                      <a:pPr algn="ctr"/>
                      <a:r>
                        <a:rPr lang="en-US" sz="1600" dirty="0">
                          <a:solidFill>
                            <a:sysClr val="windowText" lastClr="000000"/>
                          </a:solidFill>
                          <a:latin typeface="Arial" panose="020B0604020202020204" pitchFamily="34" charset="0"/>
                          <a:cs typeface="Arial" panose="020B0604020202020204" pitchFamily="34" charset="0"/>
                        </a:rPr>
                        <a:t>Page reference</a:t>
                      </a:r>
                    </a:p>
                  </a:txBody>
                  <a:tcPr/>
                </a:tc>
                <a:extLst>
                  <a:ext uri="{0D108BD9-81ED-4DB2-BD59-A6C34878D82A}">
                    <a16:rowId xmlns:a16="http://schemas.microsoft.com/office/drawing/2014/main" val="3967378480"/>
                  </a:ext>
                </a:extLst>
              </a:tr>
              <a:tr h="3471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Arial" panose="020B0604020202020204" pitchFamily="34" charset="0"/>
                          <a:cs typeface="Arial" panose="020B0604020202020204" pitchFamily="34" charset="0"/>
                        </a:rPr>
                        <a:t>Enterprise Risk Management Project Overview</a:t>
                      </a:r>
                      <a:endParaRPr lang="en-US" sz="1200" b="1"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dk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2020160137"/>
                  </a:ext>
                </a:extLst>
              </a:tr>
              <a:tr h="347199">
                <a:tc>
                  <a:txBody>
                    <a:bodyPr/>
                    <a:lstStyle/>
                    <a:p>
                      <a:pPr algn="l"/>
                      <a:r>
                        <a:rPr lang="en-US" sz="1200" b="1" kern="1200" dirty="0">
                          <a:solidFill>
                            <a:schemeClr val="dk1"/>
                          </a:solidFill>
                          <a:latin typeface="Arial" panose="020B0604020202020204" pitchFamily="34" charset="0"/>
                          <a:cs typeface="Arial" panose="020B0604020202020204" pitchFamily="34" charset="0"/>
                        </a:rPr>
                        <a:t>Risk Identification Process</a:t>
                      </a:r>
                      <a:endParaRPr lang="en-US" sz="1200" b="1"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dk1"/>
                          </a:solidFill>
                          <a:latin typeface="Arial" panose="020B0604020202020204" pitchFamily="34" charset="0"/>
                          <a:cs typeface="Arial" panose="020B0604020202020204" pitchFamily="34" charset="0"/>
                        </a:rPr>
                        <a:t>…</a:t>
                      </a:r>
                      <a:endParaRPr lang="en-US" sz="1200" kern="1200" noProof="0" dirty="0">
                        <a:solidFill>
                          <a:schemeClr val="dk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766412632"/>
                  </a:ext>
                </a:extLst>
              </a:tr>
              <a:tr h="347199">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marL="0" marR="0" lvl="0" indent="0" algn="l" defTabSz="1218987" rtl="0" eaLnBrk="1" fontAlgn="auto" latinLnBrk="0" hangingPunct="1">
                        <a:lnSpc>
                          <a:spcPct val="100000"/>
                        </a:lnSpc>
                        <a:spcBef>
                          <a:spcPts val="0"/>
                        </a:spcBef>
                        <a:spcAft>
                          <a:spcPts val="0"/>
                        </a:spcAft>
                        <a:buClrTx/>
                        <a:buSzTx/>
                        <a:buFont typeface="+mj-lt"/>
                        <a:buNone/>
                        <a:tabLst/>
                        <a:defRPr/>
                      </a:pPr>
                      <a:r>
                        <a:rPr lang="en-GB" sz="1200" b="1" kern="1200" noProof="0" dirty="0">
                          <a:solidFill>
                            <a:schemeClr val="dk1"/>
                          </a:solidFill>
                          <a:latin typeface="Arial" panose="020B0604020202020204" pitchFamily="34" charset="0"/>
                          <a:cs typeface="Arial" panose="020B0604020202020204" pitchFamily="34" charset="0"/>
                        </a:rPr>
                        <a:t>Risk Assessment - Our ask of you</a:t>
                      </a:r>
                      <a:endParaRPr lang="en-GB" sz="1200" b="1" kern="1200" noProof="0" dirty="0">
                        <a:solidFill>
                          <a:schemeClr val="dk1"/>
                        </a:solidFill>
                        <a:latin typeface="Arial" panose="020B0604020202020204" pitchFamily="34" charset="0"/>
                        <a:ea typeface="+mn-ea"/>
                        <a:cs typeface="Arial" panose="020B0604020202020204" pitchFamily="34" charset="0"/>
                      </a:endParaRPr>
                    </a:p>
                  </a:txBody>
                  <a:tcPr marL="91344" marR="91344" marT="45672" marB="4567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dk1"/>
                          </a:solidFill>
                          <a:latin typeface="Arial" panose="020B0604020202020204" pitchFamily="34" charset="0"/>
                          <a:cs typeface="Arial" panose="020B0604020202020204" pitchFamily="34" charset="0"/>
                        </a:rPr>
                        <a:t>…</a:t>
                      </a:r>
                      <a:endParaRPr lang="en-US" sz="1200" kern="1200" noProof="0" dirty="0">
                        <a:solidFill>
                          <a:schemeClr val="dk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85843052"/>
                  </a:ext>
                </a:extLst>
              </a:tr>
              <a:tr h="347199">
                <a:tc>
                  <a:txBody>
                    <a:bodyPr/>
                    <a:lstStyle/>
                    <a:p>
                      <a:pPr marL="0" marR="0" lvl="0" indent="0" algn="l" defTabSz="1218987" rtl="0" eaLnBrk="1" fontAlgn="auto" latinLnBrk="0" hangingPunct="1">
                        <a:lnSpc>
                          <a:spcPct val="100000"/>
                        </a:lnSpc>
                        <a:spcBef>
                          <a:spcPts val="0"/>
                        </a:spcBef>
                        <a:spcAft>
                          <a:spcPts val="0"/>
                        </a:spcAft>
                        <a:buClrTx/>
                        <a:buSzTx/>
                        <a:buFont typeface="+mj-lt"/>
                        <a:buNone/>
                        <a:tabLst/>
                        <a:defRPr/>
                      </a:pPr>
                      <a:r>
                        <a:rPr lang="en-IN" sz="1200" b="1" kern="1200" noProof="0" dirty="0">
                          <a:solidFill>
                            <a:schemeClr val="dk1"/>
                          </a:solidFill>
                          <a:latin typeface="Arial" panose="020B0604020202020204" pitchFamily="34" charset="0"/>
                          <a:cs typeface="Arial" panose="020B0604020202020204" pitchFamily="34" charset="0"/>
                        </a:rPr>
                        <a:t>References</a:t>
                      </a:r>
                      <a:endParaRPr lang="en-GB" sz="1200" b="1" kern="1200" noProof="0" dirty="0">
                        <a:solidFill>
                          <a:schemeClr val="dk1"/>
                        </a:solidFill>
                        <a:latin typeface="Arial" panose="020B0604020202020204" pitchFamily="34" charset="0"/>
                        <a:ea typeface="+mn-ea"/>
                        <a:cs typeface="Arial" panose="020B0604020202020204" pitchFamily="34" charset="0"/>
                      </a:endParaRPr>
                    </a:p>
                  </a:txBody>
                  <a:tcPr marL="91344" marR="91344" marT="45672" marB="4567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dk1"/>
                          </a:solidFill>
                          <a:latin typeface="Arial" panose="020B0604020202020204" pitchFamily="34" charset="0"/>
                          <a:cs typeface="Arial" panose="020B0604020202020204" pitchFamily="34" charset="0"/>
                        </a:rPr>
                        <a:t>…</a:t>
                      </a:r>
                      <a:endParaRPr lang="en-US" sz="1200" kern="1200" noProof="0" dirty="0">
                        <a:solidFill>
                          <a:schemeClr val="dk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2998224230"/>
                  </a:ext>
                </a:extLst>
              </a:tr>
              <a:tr h="347199">
                <a:tc>
                  <a:txBody>
                    <a:bodyPr/>
                    <a:lstStyle/>
                    <a:p>
                      <a:pPr marL="285750" marR="0" lvl="0" indent="-285750" algn="l" defTabSz="1218987" rtl="0" eaLnBrk="1" fontAlgn="auto" latinLnBrk="0" hangingPunct="1">
                        <a:lnSpc>
                          <a:spcPct val="100000"/>
                        </a:lnSpc>
                        <a:spcBef>
                          <a:spcPts val="0"/>
                        </a:spcBef>
                        <a:spcAft>
                          <a:spcPts val="0"/>
                        </a:spcAft>
                        <a:buClrTx/>
                        <a:buSzTx/>
                        <a:buFont typeface="Wingdings" pitchFamily="2" charset="2"/>
                        <a:buChar char="ü"/>
                        <a:tabLst/>
                        <a:defRPr/>
                      </a:pPr>
                      <a:r>
                        <a:rPr lang="en-IN" sz="1200" b="0" kern="1200" noProof="0" dirty="0">
                          <a:solidFill>
                            <a:schemeClr val="dk1"/>
                          </a:solidFill>
                          <a:latin typeface="Arial" panose="020B0604020202020204" pitchFamily="34" charset="0"/>
                          <a:cs typeface="Arial" panose="020B0604020202020204" pitchFamily="34" charset="0"/>
                        </a:rPr>
                        <a:t>1.  </a:t>
                      </a:r>
                      <a:r>
                        <a:rPr lang="en-IN" sz="1200" kern="1200" noProof="0" dirty="0">
                          <a:solidFill>
                            <a:schemeClr val="dk1"/>
                          </a:solidFill>
                          <a:latin typeface="Arial" panose="020B0604020202020204" pitchFamily="34" charset="0"/>
                          <a:cs typeface="Arial" panose="020B0604020202020204" pitchFamily="34" charset="0"/>
                        </a:rPr>
                        <a:t>Utility Strategic Goals</a:t>
                      </a:r>
                      <a:endParaRPr lang="en-GB" sz="1200" i="1" kern="1200" noProof="0" dirty="0">
                        <a:solidFill>
                          <a:srgbClr val="FF0000"/>
                        </a:solidFill>
                        <a:latin typeface="Arial" panose="020B0604020202020204" pitchFamily="34" charset="0"/>
                        <a:ea typeface="+mn-ea"/>
                        <a:cs typeface="Arial" panose="020B0604020202020204" pitchFamily="34" charset="0"/>
                      </a:endParaRPr>
                    </a:p>
                  </a:txBody>
                  <a:tcPr marL="91344" marR="91344" marT="45672" marB="4567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dk1"/>
                          </a:solidFill>
                          <a:latin typeface="Arial" panose="020B0604020202020204" pitchFamily="34" charset="0"/>
                          <a:cs typeface="Arial" panose="020B0604020202020204" pitchFamily="34" charset="0"/>
                        </a:rPr>
                        <a:t>…</a:t>
                      </a:r>
                      <a:endParaRPr lang="en-US" sz="1200" kern="1200" noProof="0" dirty="0">
                        <a:solidFill>
                          <a:schemeClr val="dk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845505795"/>
                  </a:ext>
                </a:extLst>
              </a:tr>
              <a:tr h="347199">
                <a:tc>
                  <a:txBody>
                    <a:bodyPr/>
                    <a:lstStyle/>
                    <a:p>
                      <a:pPr marL="285750" marR="0" lvl="0" indent="-285750" algn="l" defTabSz="1218987" rtl="0" eaLnBrk="1" fontAlgn="auto" latinLnBrk="0" hangingPunct="1">
                        <a:lnSpc>
                          <a:spcPct val="100000"/>
                        </a:lnSpc>
                        <a:spcBef>
                          <a:spcPts val="0"/>
                        </a:spcBef>
                        <a:spcAft>
                          <a:spcPts val="0"/>
                        </a:spcAft>
                        <a:buClrTx/>
                        <a:buSzTx/>
                        <a:buFont typeface="Wingdings" pitchFamily="2" charset="2"/>
                        <a:buChar char="ü"/>
                        <a:tabLst/>
                        <a:defRPr/>
                      </a:pPr>
                      <a:r>
                        <a:rPr kumimoji="0" lang="en-GB" sz="12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2. Risks Identified by Senior Leadership</a:t>
                      </a:r>
                      <a:endParaRPr kumimoji="0" lang="en-GB" sz="12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1344" marR="91344" marT="45672" marB="4567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dk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930100317"/>
                  </a:ext>
                </a:extLst>
              </a:tr>
              <a:tr h="347199">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marL="285750" marR="0" lvl="0" indent="-285750" algn="l" defTabSz="1218987" rtl="0" eaLnBrk="1" fontAlgn="auto" latinLnBrk="0" hangingPunct="1">
                        <a:lnSpc>
                          <a:spcPct val="100000"/>
                        </a:lnSpc>
                        <a:spcBef>
                          <a:spcPts val="0"/>
                        </a:spcBef>
                        <a:spcAft>
                          <a:spcPts val="0"/>
                        </a:spcAft>
                        <a:buClrTx/>
                        <a:buSzTx/>
                        <a:buFont typeface="Wingdings" pitchFamily="2" charset="2"/>
                        <a:buChar char="ü"/>
                        <a:tabLst/>
                        <a:defRPr/>
                      </a:pPr>
                      <a:r>
                        <a:rPr lang="en-US" sz="1200" b="0" dirty="0">
                          <a:latin typeface="Arial" panose="020B0604020202020204" pitchFamily="34" charset="0"/>
                          <a:cs typeface="Arial" panose="020B0604020202020204" pitchFamily="34" charset="0"/>
                        </a:rPr>
                        <a:t>3. Sample risk</a:t>
                      </a:r>
                      <a:endParaRPr kumimoji="0" lang="en-GB" sz="12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marL="91344" marR="91344" marT="45672" marB="4567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dk1"/>
                          </a:solidFill>
                          <a:latin typeface="Arial" panose="020B0604020202020204" pitchFamily="34" charset="0"/>
                          <a:cs typeface="Arial" panose="020B0604020202020204" pitchFamily="34" charset="0"/>
                        </a:rPr>
                        <a:t>…</a:t>
                      </a:r>
                      <a:endParaRPr lang="en-US" sz="1200" kern="1200" noProof="0" dirty="0">
                        <a:solidFill>
                          <a:schemeClr val="dk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2500592122"/>
                  </a:ext>
                </a:extLst>
              </a:tr>
              <a:tr h="347199">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marL="285750" marR="0" lvl="0" indent="-285750" algn="l" defTabSz="1218987" rtl="0" eaLnBrk="1" fontAlgn="auto" latinLnBrk="0" hangingPunct="1">
                        <a:lnSpc>
                          <a:spcPct val="100000"/>
                        </a:lnSpc>
                        <a:spcBef>
                          <a:spcPts val="0"/>
                        </a:spcBef>
                        <a:spcAft>
                          <a:spcPts val="0"/>
                        </a:spcAft>
                        <a:buClrTx/>
                        <a:buSzTx/>
                        <a:buFont typeface="Wingdings" pitchFamily="2" charset="2"/>
                        <a:buChar char="ü"/>
                        <a:tabLst/>
                        <a:defRPr/>
                      </a:pPr>
                      <a:r>
                        <a:rPr lang="en-US" sz="1200" b="0" dirty="0">
                          <a:latin typeface="Arial" panose="020B0604020202020204" pitchFamily="34" charset="0"/>
                          <a:cs typeface="Arial" panose="020B0604020202020204" pitchFamily="34" charset="0"/>
                        </a:rPr>
                        <a:t>4. Risk Identification Form</a:t>
                      </a:r>
                      <a:endParaRPr kumimoji="0" lang="en-GB" sz="12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marL="91344" marR="91344" marT="45672" marB="4567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dk1"/>
                          </a:solidFill>
                          <a:latin typeface="Arial" panose="020B0604020202020204" pitchFamily="34" charset="0"/>
                          <a:cs typeface="Arial" panose="020B0604020202020204" pitchFamily="34" charset="0"/>
                        </a:rPr>
                        <a:t>…</a:t>
                      </a:r>
                      <a:endParaRPr lang="en-US" sz="1200" kern="1200" noProof="0" dirty="0">
                        <a:solidFill>
                          <a:schemeClr val="dk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860925235"/>
                  </a:ext>
                </a:extLst>
              </a:tr>
              <a:tr h="347199">
                <a:tc>
                  <a:txBody>
                    <a:bodyPr/>
                    <a:lstStyle/>
                    <a:p>
                      <a:pPr marL="285750" marR="0" lvl="0" indent="-285750" algn="l" defTabSz="1218987" rtl="0" eaLnBrk="1" fontAlgn="auto" latinLnBrk="0" hangingPunct="1">
                        <a:lnSpc>
                          <a:spcPct val="100000"/>
                        </a:lnSpc>
                        <a:spcBef>
                          <a:spcPts val="0"/>
                        </a:spcBef>
                        <a:spcAft>
                          <a:spcPts val="0"/>
                        </a:spcAft>
                        <a:buClrTx/>
                        <a:buSzTx/>
                        <a:buFont typeface="Wingdings" pitchFamily="2" charset="2"/>
                        <a:buChar char="ü"/>
                        <a:tabLst/>
                        <a:defRPr/>
                      </a:pPr>
                      <a:r>
                        <a:rPr lang="en-US" sz="1200" b="0" dirty="0">
                          <a:latin typeface="Arial" panose="020B0604020202020204" pitchFamily="34" charset="0"/>
                          <a:cs typeface="Arial" panose="020B0604020202020204" pitchFamily="34" charset="0"/>
                        </a:rPr>
                        <a:t>5. Sample Risk Rating Criteria</a:t>
                      </a:r>
                      <a:endParaRPr kumimoji="0" lang="en-GB" sz="12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marL="91344" marR="91344" marT="45672" marB="4567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dk1"/>
                          </a:solidFill>
                          <a:latin typeface="Arial" panose="020B0604020202020204" pitchFamily="34" charset="0"/>
                          <a:cs typeface="Arial" panose="020B0604020202020204" pitchFamily="34" charset="0"/>
                        </a:rPr>
                        <a:t>…</a:t>
                      </a:r>
                      <a:endParaRPr lang="en-US" sz="1200" kern="1200" noProof="0" dirty="0">
                        <a:solidFill>
                          <a:schemeClr val="dk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914219442"/>
                  </a:ext>
                </a:extLst>
              </a:tr>
            </a:tbl>
          </a:graphicData>
        </a:graphic>
      </p:graphicFrame>
      <p:sp>
        <p:nvSpPr>
          <p:cNvPr id="8" name="Rounded Rectangle 22">
            <a:extLst>
              <a:ext uri="{FF2B5EF4-FFF2-40B4-BE49-F238E27FC236}">
                <a16:creationId xmlns:a16="http://schemas.microsoft.com/office/drawing/2014/main" id="{44D483AF-CFBD-F6B0-FCB6-8FBB49B061EF}"/>
              </a:ext>
            </a:extLst>
          </p:cNvPr>
          <p:cNvSpPr/>
          <p:nvPr/>
        </p:nvSpPr>
        <p:spPr>
          <a:xfrm>
            <a:off x="8223630" y="1362064"/>
            <a:ext cx="3735288" cy="2195471"/>
          </a:xfrm>
          <a:prstGeom prst="rect">
            <a:avLst/>
          </a:prstGeom>
          <a:solidFill>
            <a:srgbClr val="F2F2F2"/>
          </a:solidFill>
          <a:ln w="6350" cap="flat" cmpd="sng" algn="ctr">
            <a:noFill/>
            <a:prstDash val="solid"/>
          </a:ln>
          <a:effectLst/>
        </p:spPr>
        <p:txBody>
          <a:bodyPr lIns="91440" tIns="91440" rIns="45720" rtlCol="0" anchor="ctr"/>
          <a:lstStyle/>
          <a:p>
            <a:pPr marL="117475" defTabSz="913943">
              <a:spcAft>
                <a:spcPts val="600"/>
              </a:spcAft>
              <a:buClr>
                <a:srgbClr val="2E2E38"/>
              </a:buClr>
              <a:buSzPct val="100000"/>
              <a:defRPr/>
            </a:pPr>
            <a:r>
              <a:rPr lang="en-US" sz="1200" kern="1200" dirty="0">
                <a:solidFill>
                  <a:srgbClr val="FF0000"/>
                </a:solidFill>
                <a:latin typeface="Arial" panose="020B0604020202020204" pitchFamily="34" charset="0"/>
                <a:cs typeface="Arial" panose="020B0604020202020204" pitchFamily="34" charset="0"/>
              </a:rPr>
              <a:t>[Insert utility name] </a:t>
            </a:r>
            <a:r>
              <a:rPr lang="en-US" sz="1200" kern="1200" dirty="0">
                <a:solidFill>
                  <a:schemeClr val="tx1"/>
                </a:solidFill>
                <a:latin typeface="Arial" panose="020B0604020202020204" pitchFamily="34" charset="0"/>
                <a:cs typeface="Arial" panose="020B0604020202020204" pitchFamily="34" charset="0"/>
              </a:rPr>
              <a:t>is enhancing its </a:t>
            </a:r>
            <a:r>
              <a:rPr lang="en-US" sz="1200" b="1" kern="1200" dirty="0">
                <a:solidFill>
                  <a:schemeClr val="tx1"/>
                </a:solidFill>
                <a:latin typeface="Arial" panose="020B0604020202020204" pitchFamily="34" charset="0"/>
                <a:cs typeface="Arial" panose="020B0604020202020204" pitchFamily="34" charset="0"/>
              </a:rPr>
              <a:t>Enterprise Risk Management (ERM) program </a:t>
            </a:r>
            <a:r>
              <a:rPr lang="en-US" sz="1200" kern="1200" dirty="0">
                <a:solidFill>
                  <a:schemeClr val="tx1"/>
                </a:solidFill>
                <a:latin typeface="Arial" panose="020B0604020202020204" pitchFamily="34" charset="0"/>
                <a:cs typeface="Arial" panose="020B0604020202020204" pitchFamily="34" charset="0"/>
              </a:rPr>
              <a:t>that promotes effective identification, analysis, reporting and monitoring of risks. </a:t>
            </a:r>
            <a:r>
              <a:rPr lang="en-US" sz="1200" kern="1200" dirty="0">
                <a:solidFill>
                  <a:srgbClr val="FF0000"/>
                </a:solidFill>
                <a:latin typeface="Arial" panose="020B0604020202020204" pitchFamily="34" charset="0"/>
                <a:cs typeface="Arial" panose="020B0604020202020204" pitchFamily="34" charset="0"/>
              </a:rPr>
              <a:t>[Insert utility name] </a:t>
            </a:r>
            <a:r>
              <a:rPr lang="en-US" sz="1200" kern="1200" dirty="0">
                <a:solidFill>
                  <a:schemeClr val="tx1"/>
                </a:solidFill>
                <a:latin typeface="Arial" panose="020B0604020202020204" pitchFamily="34" charset="0"/>
                <a:cs typeface="Arial" panose="020B0604020202020204" pitchFamily="34" charset="0"/>
              </a:rPr>
              <a:t>is conducting an enterprise risk assessment session with </a:t>
            </a:r>
            <a:r>
              <a:rPr lang="en-US" sz="1200" kern="1200" dirty="0">
                <a:solidFill>
                  <a:srgbClr val="FF0000"/>
                </a:solidFill>
                <a:latin typeface="Arial" panose="020B0604020202020204" pitchFamily="34" charset="0"/>
                <a:cs typeface="Arial" panose="020B0604020202020204" pitchFamily="34" charset="0"/>
              </a:rPr>
              <a:t>[insert audience (i.e., senior management)]</a:t>
            </a:r>
            <a:r>
              <a:rPr lang="en-US" sz="1200" kern="1200" dirty="0">
                <a:solidFill>
                  <a:schemeClr val="tx1"/>
                </a:solidFill>
                <a:latin typeface="Arial" panose="020B0604020202020204" pitchFamily="34" charset="0"/>
                <a:cs typeface="Arial" panose="020B0604020202020204" pitchFamily="34" charset="0"/>
              </a:rPr>
              <a:t> to identify top risks that can impact </a:t>
            </a:r>
            <a:r>
              <a:rPr kumimoji="0" lang="en-US"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[insert </a:t>
            </a:r>
            <a:r>
              <a:rPr lang="en-US" sz="1200" kern="1200" dirty="0">
                <a:solidFill>
                  <a:srgbClr val="FF0000"/>
                </a:solidFill>
                <a:latin typeface="Arial" panose="020B0604020202020204" pitchFamily="34" charset="0"/>
                <a:cs typeface="Arial" panose="020B0604020202020204" pitchFamily="34" charset="0"/>
              </a:rPr>
              <a:t>utility</a:t>
            </a:r>
            <a:r>
              <a:rPr kumimoji="0" lang="en-US"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name]</a:t>
            </a:r>
            <a:r>
              <a:rPr lang="en-US" sz="1200" kern="1200" dirty="0">
                <a:solidFill>
                  <a:schemeClr val="tx1"/>
                </a:solidFill>
                <a:latin typeface="Arial" panose="020B0604020202020204" pitchFamily="34" charset="0"/>
                <a:cs typeface="Arial" panose="020B0604020202020204" pitchFamily="34" charset="0"/>
              </a:rPr>
              <a:t>’s strategic goals.</a:t>
            </a:r>
            <a:endParaRPr lang="en-IN" sz="1200" dirty="0">
              <a:solidFill>
                <a:srgbClr val="2E2E38"/>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DE7733C-B7DA-52B2-15D0-C0D790E95D00}"/>
              </a:ext>
            </a:extLst>
          </p:cNvPr>
          <p:cNvSpPr>
            <a:spLocks/>
          </p:cNvSpPr>
          <p:nvPr/>
        </p:nvSpPr>
        <p:spPr>
          <a:xfrm>
            <a:off x="8223630" y="984354"/>
            <a:ext cx="3735288" cy="330209"/>
          </a:xfrm>
          <a:prstGeom prst="rect">
            <a:avLst/>
          </a:prstGeom>
          <a:solidFill>
            <a:srgbClr val="00B050"/>
          </a:solidFill>
          <a:ln w="12700" cap="flat" cmpd="sng" algn="ctr">
            <a:noFill/>
            <a:prstDash val="solid"/>
          </a:ln>
          <a:effectLst/>
        </p:spPr>
        <p:txBody>
          <a:bodyPr rtlCol="0" anchor="ctr"/>
          <a:lstStyle/>
          <a:p>
            <a:pPr marL="0" marR="0" lvl="0" indent="0" defTabSz="913943"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Objective</a:t>
            </a:r>
          </a:p>
        </p:txBody>
      </p:sp>
      <p:sp>
        <p:nvSpPr>
          <p:cNvPr id="10" name="Rectangle 9">
            <a:extLst>
              <a:ext uri="{FF2B5EF4-FFF2-40B4-BE49-F238E27FC236}">
                <a16:creationId xmlns:a16="http://schemas.microsoft.com/office/drawing/2014/main" id="{1E1D4318-5F4B-6A8D-E484-5D22EA13D06F}"/>
              </a:ext>
            </a:extLst>
          </p:cNvPr>
          <p:cNvSpPr>
            <a:spLocks/>
          </p:cNvSpPr>
          <p:nvPr/>
        </p:nvSpPr>
        <p:spPr>
          <a:xfrm>
            <a:off x="728136" y="4657039"/>
            <a:ext cx="7207123" cy="365570"/>
          </a:xfrm>
          <a:prstGeom prst="rect">
            <a:avLst/>
          </a:prstGeom>
          <a:solidFill>
            <a:srgbClr val="00B050"/>
          </a:solidFill>
          <a:ln w="12700" cap="flat" cmpd="sng" algn="ctr">
            <a:noFill/>
            <a:prstDash val="solid"/>
          </a:ln>
          <a:effectLst/>
        </p:spPr>
        <p:txBody>
          <a:bodyPr rtlCol="0" anchor="ctr"/>
          <a:lstStyle/>
          <a:p>
            <a:pPr defTabSz="913943" eaLnBrk="0" fontAlgn="base" hangingPunct="0">
              <a:spcBef>
                <a:spcPct val="0"/>
              </a:spcBef>
              <a:spcAft>
                <a:spcPct val="0"/>
              </a:spcAft>
            </a:pPr>
            <a:r>
              <a:rPr lang="en-US" sz="1600" b="1" kern="0" dirty="0">
                <a:solidFill>
                  <a:schemeClr val="bg1"/>
                </a:solidFill>
                <a:latin typeface="Arial" panose="020B0604020202020204" pitchFamily="34" charset="0"/>
                <a:cs typeface="Arial" panose="020B0604020202020204" pitchFamily="34" charset="0"/>
              </a:rPr>
              <a:t>Stakeholder Actions</a:t>
            </a:r>
          </a:p>
        </p:txBody>
      </p:sp>
      <p:sp>
        <p:nvSpPr>
          <p:cNvPr id="11" name="Rounded Rectangle 22">
            <a:extLst>
              <a:ext uri="{FF2B5EF4-FFF2-40B4-BE49-F238E27FC236}">
                <a16:creationId xmlns:a16="http://schemas.microsoft.com/office/drawing/2014/main" id="{7C504CB0-74C8-F2C9-CC49-EBD3CF1C008A}"/>
              </a:ext>
            </a:extLst>
          </p:cNvPr>
          <p:cNvSpPr/>
          <p:nvPr/>
        </p:nvSpPr>
        <p:spPr>
          <a:xfrm>
            <a:off x="728136" y="5046362"/>
            <a:ext cx="7207123" cy="1010054"/>
          </a:xfrm>
          <a:prstGeom prst="rect">
            <a:avLst/>
          </a:prstGeom>
          <a:solidFill>
            <a:srgbClr val="F2F2F2"/>
          </a:solidFill>
          <a:ln w="6350" cap="flat" cmpd="sng" algn="ctr">
            <a:noFill/>
            <a:prstDash val="solid"/>
          </a:ln>
          <a:effectLst/>
        </p:spPr>
        <p:txBody>
          <a:bodyPr lIns="45696" tIns="91392" rIns="45696" bIns="45696" rtlCol="0" anchor="t"/>
          <a:lstStyle/>
          <a:p>
            <a:pPr marL="285750" indent="-285750" defTabSz="913943">
              <a:spcAft>
                <a:spcPts val="600"/>
              </a:spcAft>
              <a:buClr>
                <a:schemeClr val="bg1"/>
              </a:buClr>
              <a:buFont typeface="EYInterstate" panose="02000503020000020004" pitchFamily="2" charset="0"/>
              <a:buChar char="•"/>
            </a:pPr>
            <a:r>
              <a:rPr lang="en-IN" sz="1200" dirty="0">
                <a:solidFill>
                  <a:srgbClr val="2E2E38"/>
                </a:solidFill>
                <a:latin typeface="Arial" panose="020B0604020202020204" pitchFamily="34" charset="0"/>
                <a:cs typeface="Arial" panose="020B0604020202020204" pitchFamily="34" charset="0"/>
              </a:rPr>
              <a:t>Be familiar with the material included in the pre-read ahead materials of the (virtual / in-person) risk identification workshop</a:t>
            </a:r>
          </a:p>
          <a:p>
            <a:pPr marL="285750" indent="-285750" defTabSz="913943">
              <a:spcAft>
                <a:spcPts val="600"/>
              </a:spcAft>
              <a:buClr>
                <a:schemeClr val="bg1"/>
              </a:buClr>
              <a:buFont typeface="EYInterstate" panose="02000503020000020004" pitchFamily="2" charset="0"/>
              <a:buChar char="•"/>
            </a:pPr>
            <a:r>
              <a:rPr lang="en-IN" sz="1200" dirty="0">
                <a:solidFill>
                  <a:srgbClr val="2E2E38"/>
                </a:solidFill>
                <a:latin typeface="Arial" panose="020B0604020202020204" pitchFamily="34" charset="0"/>
                <a:cs typeface="Arial" panose="020B0604020202020204" pitchFamily="34" charset="0"/>
              </a:rPr>
              <a:t>Preliminarily fill in the risk identification form attached documenting the top-of-mind 3 to 5 risks that can impact </a:t>
            </a:r>
            <a:r>
              <a:rPr lang="en-US" sz="1200" kern="1200" dirty="0">
                <a:solidFill>
                  <a:srgbClr val="FF0000"/>
                </a:solidFill>
                <a:latin typeface="Arial" panose="020B0604020202020204" pitchFamily="34" charset="0"/>
                <a:cs typeface="Arial" panose="020B0604020202020204" pitchFamily="34" charset="0"/>
              </a:rPr>
              <a:t>[insert utility name]</a:t>
            </a:r>
            <a:r>
              <a:rPr lang="en-IN" sz="1200" dirty="0">
                <a:solidFill>
                  <a:srgbClr val="2E2E38"/>
                </a:solidFill>
                <a:latin typeface="Arial" panose="020B0604020202020204" pitchFamily="34" charset="0"/>
                <a:cs typeface="Arial" panose="020B0604020202020204" pitchFamily="34" charset="0"/>
              </a:rPr>
              <a:t>’s operations</a:t>
            </a:r>
            <a:r>
              <a:rPr lang="en-IN" sz="1400" dirty="0">
                <a:solidFill>
                  <a:srgbClr val="2E2E38"/>
                </a:solidFill>
                <a:latin typeface="Arial" panose="020B0604020202020204" pitchFamily="34" charset="0"/>
                <a:cs typeface="Arial" panose="020B0604020202020204" pitchFamily="34" charset="0"/>
              </a:rPr>
              <a:t>. </a:t>
            </a:r>
          </a:p>
        </p:txBody>
      </p:sp>
      <p:sp>
        <p:nvSpPr>
          <p:cNvPr id="12" name="Rounded Rectangle 22">
            <a:extLst>
              <a:ext uri="{FF2B5EF4-FFF2-40B4-BE49-F238E27FC236}">
                <a16:creationId xmlns:a16="http://schemas.microsoft.com/office/drawing/2014/main" id="{77DC9735-1EC2-9BB4-5FAB-D40A70D6AA86}"/>
              </a:ext>
            </a:extLst>
          </p:cNvPr>
          <p:cNvSpPr/>
          <p:nvPr/>
        </p:nvSpPr>
        <p:spPr>
          <a:xfrm>
            <a:off x="8223630" y="4179468"/>
            <a:ext cx="3735288" cy="1873932"/>
          </a:xfrm>
          <a:prstGeom prst="rect">
            <a:avLst/>
          </a:prstGeom>
          <a:solidFill>
            <a:srgbClr val="F2F2F2"/>
          </a:solidFill>
          <a:ln w="6350" cap="flat" cmpd="sng" algn="ctr">
            <a:noFill/>
            <a:prstDash val="solid"/>
          </a:ln>
          <a:effectLst/>
        </p:spPr>
        <p:txBody>
          <a:bodyPr lIns="45696" tIns="91392" rIns="45696" rtlCol="0" anchor="ctr"/>
          <a:lstStyle/>
          <a:p>
            <a:pPr marL="285750" indent="-285750" defTabSz="913943">
              <a:spcAft>
                <a:spcPts val="600"/>
              </a:spcAft>
              <a:buClr>
                <a:srgbClr val="2E2E38"/>
              </a:buClr>
              <a:buSzPct val="100000"/>
              <a:buFont typeface="EYInterstate" panose="02000503020000020004" pitchFamily="2" charset="0"/>
              <a:buChar char="•"/>
              <a:defRPr/>
            </a:pPr>
            <a:r>
              <a:rPr lang="en-IN" sz="1200" dirty="0">
                <a:solidFill>
                  <a:srgbClr val="2E2E38"/>
                </a:solidFill>
                <a:latin typeface="Arial" panose="020B0604020202020204" pitchFamily="34" charset="0"/>
                <a:cs typeface="Arial" panose="020B0604020202020204" pitchFamily="34" charset="0"/>
              </a:rPr>
              <a:t>Obtain visibility into the top risks that could impact </a:t>
            </a:r>
            <a:r>
              <a:rPr lang="en-IN" sz="1200" dirty="0">
                <a:solidFill>
                  <a:srgbClr val="FF0000"/>
                </a:solidFill>
                <a:latin typeface="Arial" panose="020B0604020202020204" pitchFamily="34" charset="0"/>
                <a:cs typeface="Arial" panose="020B0604020202020204" pitchFamily="34" charset="0"/>
              </a:rPr>
              <a:t>[insert utility name]</a:t>
            </a:r>
            <a:r>
              <a:rPr lang="en-IN" sz="1200" dirty="0">
                <a:solidFill>
                  <a:srgbClr val="2E2E38"/>
                </a:solidFill>
                <a:latin typeface="Arial" panose="020B0604020202020204" pitchFamily="34" charset="0"/>
                <a:cs typeface="Arial" panose="020B0604020202020204" pitchFamily="34" charset="0"/>
              </a:rPr>
              <a:t> ’s strategic goals and enhance the senior leadership’s role in risk management.</a:t>
            </a:r>
          </a:p>
          <a:p>
            <a:pPr marL="285750" indent="-285750" defTabSz="913943">
              <a:spcAft>
                <a:spcPts val="600"/>
              </a:spcAft>
              <a:buClr>
                <a:srgbClr val="2E2E38"/>
              </a:buClr>
              <a:buSzPct val="100000"/>
              <a:buFont typeface="EYInterstate" panose="02000503020000020004" pitchFamily="2" charset="0"/>
              <a:buChar char="•"/>
              <a:defRPr/>
            </a:pPr>
            <a:r>
              <a:rPr lang="en-IN" sz="1200" dirty="0">
                <a:solidFill>
                  <a:srgbClr val="2E2E38"/>
                </a:solidFill>
                <a:latin typeface="Arial" panose="020B0604020202020204" pitchFamily="34" charset="0"/>
                <a:cs typeface="Arial" panose="020B0604020202020204" pitchFamily="34" charset="0"/>
              </a:rPr>
              <a:t>Enable future evolution of good practice risk management program elements, such as risk reporting, audit response planning and reporting.</a:t>
            </a:r>
          </a:p>
        </p:txBody>
      </p:sp>
      <p:sp>
        <p:nvSpPr>
          <p:cNvPr id="13" name="Rectangle 12">
            <a:extLst>
              <a:ext uri="{FF2B5EF4-FFF2-40B4-BE49-F238E27FC236}">
                <a16:creationId xmlns:a16="http://schemas.microsoft.com/office/drawing/2014/main" id="{098041F9-B7E4-8C39-7BFF-6C06AEF4C9B5}"/>
              </a:ext>
            </a:extLst>
          </p:cNvPr>
          <p:cNvSpPr>
            <a:spLocks/>
          </p:cNvSpPr>
          <p:nvPr/>
        </p:nvSpPr>
        <p:spPr>
          <a:xfrm>
            <a:off x="8223630" y="3789883"/>
            <a:ext cx="3735288" cy="330209"/>
          </a:xfrm>
          <a:prstGeom prst="rect">
            <a:avLst/>
          </a:prstGeom>
          <a:solidFill>
            <a:srgbClr val="00B050"/>
          </a:solidFill>
          <a:ln w="12700" cap="flat" cmpd="sng" algn="ctr">
            <a:noFill/>
            <a:prstDash val="solid"/>
          </a:ln>
          <a:effectLst/>
        </p:spPr>
        <p:txBody>
          <a:bodyPr rtlCol="0" anchor="ctr"/>
          <a:lstStyle/>
          <a:p>
            <a:pPr marL="0" marR="0" lvl="0" indent="0" defTabSz="913943"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Value to </a:t>
            </a:r>
            <a:r>
              <a:rPr lang="en-US" sz="1600" b="1" kern="1200" dirty="0">
                <a:solidFill>
                  <a:srgbClr val="FF0000"/>
                </a:solidFill>
                <a:latin typeface="Arial" panose="020B0604020202020204" pitchFamily="34" charset="0"/>
                <a:cs typeface="Arial" panose="020B0604020202020204" pitchFamily="34" charset="0"/>
              </a:rPr>
              <a:t>[insert utility name] </a:t>
            </a:r>
            <a:endParaRPr kumimoji="0" lang="en-US" sz="1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105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6A967-F82D-19C9-6FC1-80A74144F6C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Risk vs Threat</a:t>
            </a:r>
          </a:p>
        </p:txBody>
      </p:sp>
      <p:graphicFrame>
        <p:nvGraphicFramePr>
          <p:cNvPr id="4" name="Table 3">
            <a:extLst>
              <a:ext uri="{FF2B5EF4-FFF2-40B4-BE49-F238E27FC236}">
                <a16:creationId xmlns:a16="http://schemas.microsoft.com/office/drawing/2014/main" id="{840B0CF4-3A6B-CEA1-8D5B-FF38AE4D8D31}"/>
              </a:ext>
            </a:extLst>
          </p:cNvPr>
          <p:cNvGraphicFramePr>
            <a:graphicFrameLocks noGrp="1"/>
          </p:cNvGraphicFramePr>
          <p:nvPr>
            <p:extLst>
              <p:ext uri="{D42A27DB-BD31-4B8C-83A1-F6EECF244321}">
                <p14:modId xmlns:p14="http://schemas.microsoft.com/office/powerpoint/2010/main" val="1394728143"/>
              </p:ext>
            </p:extLst>
          </p:nvPr>
        </p:nvGraphicFramePr>
        <p:xfrm>
          <a:off x="728136" y="1462616"/>
          <a:ext cx="10755657" cy="3872232"/>
        </p:xfrm>
        <a:graphic>
          <a:graphicData uri="http://schemas.openxmlformats.org/drawingml/2006/table">
            <a:tbl>
              <a:tblPr firstRow="1" bandRow="1">
                <a:tableStyleId>{912C8C85-51F0-491E-9774-3900AFEF0FD7}</a:tableStyleId>
              </a:tblPr>
              <a:tblGrid>
                <a:gridCol w="2083644">
                  <a:extLst>
                    <a:ext uri="{9D8B030D-6E8A-4147-A177-3AD203B41FA5}">
                      <a16:colId xmlns:a16="http://schemas.microsoft.com/office/drawing/2014/main" val="2015537792"/>
                    </a:ext>
                  </a:extLst>
                </a:gridCol>
                <a:gridCol w="4366260">
                  <a:extLst>
                    <a:ext uri="{9D8B030D-6E8A-4147-A177-3AD203B41FA5}">
                      <a16:colId xmlns:a16="http://schemas.microsoft.com/office/drawing/2014/main" val="3136550680"/>
                    </a:ext>
                  </a:extLst>
                </a:gridCol>
                <a:gridCol w="4305753">
                  <a:extLst>
                    <a:ext uri="{9D8B030D-6E8A-4147-A177-3AD203B41FA5}">
                      <a16:colId xmlns:a16="http://schemas.microsoft.com/office/drawing/2014/main" val="1419411974"/>
                    </a:ext>
                  </a:extLst>
                </a:gridCol>
              </a:tblGrid>
              <a:tr h="538692">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sz="2400" dirty="0"/>
                        <a:t>Risk </a:t>
                      </a:r>
                      <a:endParaRPr lang="en-US" sz="2400" dirty="0">
                        <a:latin typeface="Arial" panose="020B0604020202020204" pitchFamily="34" charset="0"/>
                        <a:cs typeface="Arial" panose="020B0604020202020204" pitchFamily="34" charset="0"/>
                      </a:endParaRPr>
                    </a:p>
                  </a:txBody>
                  <a:tcPr anchor="ctr"/>
                </a:tc>
                <a:tc>
                  <a:txBody>
                    <a:bodyPr/>
                    <a:lstStyle/>
                    <a:p>
                      <a:pPr algn="ctr"/>
                      <a:r>
                        <a:rPr lang="en-US" sz="2400" dirty="0"/>
                        <a:t>Threat</a:t>
                      </a: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69452145"/>
                  </a:ext>
                </a:extLst>
              </a:tr>
              <a:tr h="538692">
                <a:tc>
                  <a:txBody>
                    <a:bodyPr/>
                    <a:lstStyle/>
                    <a:p>
                      <a:r>
                        <a:rPr lang="en-US" b="1" dirty="0">
                          <a:latin typeface="Arial" panose="020B0604020202020204" pitchFamily="34" charset="0"/>
                          <a:cs typeface="Arial" panose="020B0604020202020204" pitchFamily="34" charset="0"/>
                        </a:rPr>
                        <a:t>Definition is…</a:t>
                      </a:r>
                    </a:p>
                  </a:txBody>
                  <a:tcPr anchor="ctr"/>
                </a:tc>
                <a:tc>
                  <a:txBody>
                    <a:bodyPr/>
                    <a:lstStyle/>
                    <a:p>
                      <a:r>
                        <a:rPr lang="en-US" dirty="0">
                          <a:latin typeface="Arial" panose="020B0604020202020204" pitchFamily="34" charset="0"/>
                          <a:cs typeface="Arial" panose="020B0604020202020204" pitchFamily="34" charset="0"/>
                        </a:rPr>
                        <a:t>Potential for loss or impact on objectives</a:t>
                      </a:r>
                    </a:p>
                  </a:txBody>
                  <a:tcPr anchor="ctr"/>
                </a:tc>
                <a:tc>
                  <a:txBody>
                    <a:bodyPr/>
                    <a:lstStyle/>
                    <a:p>
                      <a:r>
                        <a:rPr lang="en-US" dirty="0">
                          <a:latin typeface="Arial" panose="020B0604020202020204" pitchFamily="34" charset="0"/>
                          <a:cs typeface="Arial" panose="020B0604020202020204" pitchFamily="34" charset="0"/>
                        </a:rPr>
                        <a:t>External factor that could cause harm</a:t>
                      </a:r>
                    </a:p>
                  </a:txBody>
                  <a:tcPr anchor="ctr"/>
                </a:tc>
                <a:extLst>
                  <a:ext uri="{0D108BD9-81ED-4DB2-BD59-A6C34878D82A}">
                    <a16:rowId xmlns:a16="http://schemas.microsoft.com/office/drawing/2014/main" val="748269017"/>
                  </a:ext>
                </a:extLst>
              </a:tr>
              <a:tr h="538692">
                <a:tc>
                  <a:txBody>
                    <a:bodyPr/>
                    <a:lstStyle/>
                    <a:p>
                      <a:r>
                        <a:rPr lang="en-US" b="1" dirty="0">
                          <a:latin typeface="Arial" panose="020B0604020202020204" pitchFamily="34" charset="0"/>
                          <a:cs typeface="Arial" panose="020B0604020202020204" pitchFamily="34" charset="0"/>
                        </a:rPr>
                        <a:t>Focuses on…</a:t>
                      </a:r>
                    </a:p>
                  </a:txBody>
                  <a:tcPr anchor="ctr"/>
                </a:tc>
                <a:tc>
                  <a:txBody>
                    <a:bodyPr/>
                    <a:lstStyle/>
                    <a:p>
                      <a:r>
                        <a:rPr lang="en-US" dirty="0">
                          <a:latin typeface="Arial" panose="020B0604020202020204" pitchFamily="34" charset="0"/>
                          <a:cs typeface="Arial" panose="020B0604020202020204" pitchFamily="34" charset="0"/>
                        </a:rPr>
                        <a:t>Uncertainty about outcomes</a:t>
                      </a:r>
                    </a:p>
                  </a:txBody>
                  <a:tcPr anchor="ctr"/>
                </a:tc>
                <a:tc>
                  <a:txBody>
                    <a:bodyPr/>
                    <a:lstStyle/>
                    <a:p>
                      <a:r>
                        <a:rPr lang="en-US" dirty="0">
                          <a:latin typeface="Arial" panose="020B0604020202020204" pitchFamily="34" charset="0"/>
                          <a:cs typeface="Arial" panose="020B0604020202020204" pitchFamily="34" charset="0"/>
                        </a:rPr>
                        <a:t>Specific sources of danger</a:t>
                      </a:r>
                    </a:p>
                  </a:txBody>
                  <a:tcPr anchor="ctr"/>
                </a:tc>
                <a:extLst>
                  <a:ext uri="{0D108BD9-81ED-4DB2-BD59-A6C34878D82A}">
                    <a16:rowId xmlns:a16="http://schemas.microsoft.com/office/drawing/2014/main" val="500470515"/>
                  </a:ext>
                </a:extLst>
              </a:tr>
              <a:tr h="538692">
                <a:tc>
                  <a:txBody>
                    <a:bodyPr/>
                    <a:lstStyle/>
                    <a:p>
                      <a:r>
                        <a:rPr lang="en-US" b="1" dirty="0">
                          <a:latin typeface="Arial" panose="020B0604020202020204" pitchFamily="34" charset="0"/>
                          <a:cs typeface="Arial" panose="020B0604020202020204" pitchFamily="34" charset="0"/>
                        </a:rPr>
                        <a:t>Example</a:t>
                      </a:r>
                    </a:p>
                  </a:txBody>
                  <a:tcPr anchor="ctr"/>
                </a:tc>
                <a:tc>
                  <a:txBody>
                    <a:bodyPr/>
                    <a:lstStyle/>
                    <a:p>
                      <a:r>
                        <a:rPr lang="en-US" dirty="0">
                          <a:latin typeface="Arial" panose="020B0604020202020204" pitchFamily="34" charset="0"/>
                          <a:cs typeface="Arial" panose="020B0604020202020204" pitchFamily="34" charset="0"/>
                        </a:rPr>
                        <a:t>Power outage from equipment failure</a:t>
                      </a:r>
                    </a:p>
                  </a:txBody>
                  <a:tcPr anchor="ctr"/>
                </a:tc>
                <a:tc>
                  <a:txBody>
                    <a:bodyPr/>
                    <a:lstStyle/>
                    <a:p>
                      <a:r>
                        <a:rPr lang="en-US" dirty="0">
                          <a:latin typeface="Arial" panose="020B0604020202020204" pitchFamily="34" charset="0"/>
                          <a:cs typeface="Arial" panose="020B0604020202020204" pitchFamily="34" charset="0"/>
                        </a:rPr>
                        <a:t>Cyber attack on operational systems</a:t>
                      </a:r>
                    </a:p>
                  </a:txBody>
                  <a:tcPr anchor="ctr"/>
                </a:tc>
                <a:extLst>
                  <a:ext uri="{0D108BD9-81ED-4DB2-BD59-A6C34878D82A}">
                    <a16:rowId xmlns:a16="http://schemas.microsoft.com/office/drawing/2014/main" val="178264365"/>
                  </a:ext>
                </a:extLst>
              </a:tr>
              <a:tr h="538692">
                <a:tc>
                  <a:txBody>
                    <a:bodyPr/>
                    <a:lstStyle/>
                    <a:p>
                      <a:r>
                        <a:rPr lang="en-US" b="1" dirty="0">
                          <a:latin typeface="Arial" panose="020B0604020202020204" pitchFamily="34" charset="0"/>
                          <a:cs typeface="Arial" panose="020B0604020202020204" pitchFamily="34" charset="0"/>
                        </a:rPr>
                        <a:t>Nature is…</a:t>
                      </a:r>
                    </a:p>
                  </a:txBody>
                  <a:tcPr anchor="ctr"/>
                </a:tc>
                <a:tc>
                  <a:txBody>
                    <a:bodyPr/>
                    <a:lstStyle/>
                    <a:p>
                      <a:r>
                        <a:rPr lang="en-US" dirty="0">
                          <a:latin typeface="Arial" panose="020B0604020202020204" pitchFamily="34" charset="0"/>
                          <a:cs typeface="Arial" panose="020B0604020202020204" pitchFamily="34" charset="0"/>
                        </a:rPr>
                        <a:t>Uncertainty</a:t>
                      </a:r>
                    </a:p>
                  </a:txBody>
                  <a:tcPr anchor="ctr"/>
                </a:tc>
                <a:tc>
                  <a:txBody>
                    <a:bodyPr/>
                    <a:lstStyle/>
                    <a:p>
                      <a:r>
                        <a:rPr lang="en-US" dirty="0">
                          <a:latin typeface="Arial" panose="020B0604020202020204" pitchFamily="34" charset="0"/>
                          <a:cs typeface="Arial" panose="020B0604020202020204" pitchFamily="34" charset="0"/>
                        </a:rPr>
                        <a:t>Specific harm</a:t>
                      </a:r>
                    </a:p>
                  </a:txBody>
                  <a:tcPr anchor="ctr"/>
                </a:tc>
                <a:extLst>
                  <a:ext uri="{0D108BD9-81ED-4DB2-BD59-A6C34878D82A}">
                    <a16:rowId xmlns:a16="http://schemas.microsoft.com/office/drawing/2014/main" val="4163244226"/>
                  </a:ext>
                </a:extLst>
              </a:tr>
              <a:tr h="538692">
                <a:tc>
                  <a:txBody>
                    <a:bodyPr/>
                    <a:lstStyle/>
                    <a:p>
                      <a:r>
                        <a:rPr lang="en-US" b="1" dirty="0">
                          <a:latin typeface="Arial" panose="020B0604020202020204" pitchFamily="34" charset="0"/>
                          <a:cs typeface="Arial" panose="020B0604020202020204" pitchFamily="34" charset="0"/>
                        </a:rPr>
                        <a:t>Origin is…</a:t>
                      </a:r>
                    </a:p>
                  </a:txBody>
                  <a:tcPr anchor="ctr"/>
                </a:tc>
                <a:tc>
                  <a:txBody>
                    <a:bodyPr/>
                    <a:lstStyle/>
                    <a:p>
                      <a:r>
                        <a:rPr lang="en-US" dirty="0">
                          <a:latin typeface="Arial" panose="020B0604020202020204" pitchFamily="34" charset="0"/>
                          <a:cs typeface="Arial" panose="020B0604020202020204" pitchFamily="34" charset="0"/>
                        </a:rPr>
                        <a:t>Can be internal or external	</a:t>
                      </a:r>
                    </a:p>
                  </a:txBody>
                  <a:tcPr anchor="ctr"/>
                </a:tc>
                <a:tc>
                  <a:txBody>
                    <a:bodyPr/>
                    <a:lstStyle/>
                    <a:p>
                      <a:r>
                        <a:rPr lang="en-US" dirty="0">
                          <a:latin typeface="Arial" panose="020B0604020202020204" pitchFamily="34" charset="0"/>
                          <a:cs typeface="Arial" panose="020B0604020202020204" pitchFamily="34" charset="0"/>
                        </a:rPr>
                        <a:t>Typically external</a:t>
                      </a:r>
                    </a:p>
                  </a:txBody>
                  <a:tcPr anchor="ctr"/>
                </a:tc>
                <a:extLst>
                  <a:ext uri="{0D108BD9-81ED-4DB2-BD59-A6C34878D82A}">
                    <a16:rowId xmlns:a16="http://schemas.microsoft.com/office/drawing/2014/main" val="2838424756"/>
                  </a:ext>
                </a:extLst>
              </a:tr>
              <a:tr h="538692">
                <a:tc>
                  <a:txBody>
                    <a:bodyPr/>
                    <a:lstStyle/>
                    <a:p>
                      <a:r>
                        <a:rPr lang="en-US" b="1" dirty="0">
                          <a:latin typeface="Arial" panose="020B0604020202020204" pitchFamily="34" charset="0"/>
                          <a:cs typeface="Arial" panose="020B0604020202020204" pitchFamily="34" charset="0"/>
                        </a:rPr>
                        <a:t>It is managed by…</a:t>
                      </a:r>
                    </a:p>
                  </a:txBody>
                  <a:tcPr anchor="ctr"/>
                </a:tc>
                <a:tc>
                  <a:txBody>
                    <a:bodyPr/>
                    <a:lstStyle/>
                    <a:p>
                      <a:r>
                        <a:rPr lang="en-US" dirty="0">
                          <a:latin typeface="Arial" panose="020B0604020202020204" pitchFamily="34" charset="0"/>
                          <a:cs typeface="Arial" panose="020B0604020202020204" pitchFamily="34" charset="0"/>
                        </a:rPr>
                        <a:t>Anticipate and prepare</a:t>
                      </a:r>
                    </a:p>
                  </a:txBody>
                  <a:tcPr anchor="ctr"/>
                </a:tc>
                <a:tc>
                  <a:txBody>
                    <a:bodyPr/>
                    <a:lstStyle/>
                    <a:p>
                      <a:r>
                        <a:rPr lang="en-US" dirty="0">
                          <a:latin typeface="Arial" panose="020B0604020202020204" pitchFamily="34" charset="0"/>
                          <a:cs typeface="Arial" panose="020B0604020202020204" pitchFamily="34" charset="0"/>
                        </a:rPr>
                        <a:t>Identify and address</a:t>
                      </a:r>
                    </a:p>
                  </a:txBody>
                  <a:tcPr anchor="ctr"/>
                </a:tc>
                <a:extLst>
                  <a:ext uri="{0D108BD9-81ED-4DB2-BD59-A6C34878D82A}">
                    <a16:rowId xmlns:a16="http://schemas.microsoft.com/office/drawing/2014/main" val="3842664819"/>
                  </a:ext>
                </a:extLst>
              </a:tr>
            </a:tbl>
          </a:graphicData>
        </a:graphic>
      </p:graphicFrame>
      <p:sp>
        <p:nvSpPr>
          <p:cNvPr id="5" name="TextBox 4">
            <a:extLst>
              <a:ext uri="{FF2B5EF4-FFF2-40B4-BE49-F238E27FC236}">
                <a16:creationId xmlns:a16="http://schemas.microsoft.com/office/drawing/2014/main" id="{378D4ED2-CAF4-A6FC-8ED0-10452CC33A4A}"/>
              </a:ext>
            </a:extLst>
          </p:cNvPr>
          <p:cNvSpPr txBox="1"/>
          <p:nvPr/>
        </p:nvSpPr>
        <p:spPr>
          <a:xfrm>
            <a:off x="708207" y="5612130"/>
            <a:ext cx="10755657" cy="369332"/>
          </a:xfrm>
          <a:prstGeom prst="rect">
            <a:avLst/>
          </a:prstGeom>
          <a:noFill/>
        </p:spPr>
        <p:txBody>
          <a:bodyPr wrap="square" rtlCol="0">
            <a:spAutoFit/>
          </a:bodyPr>
          <a:lstStyle/>
          <a:p>
            <a:pPr algn="ctr"/>
            <a:r>
              <a:rPr lang="en-US" b="1" dirty="0"/>
              <a:t>Risk management prepares for uncertainties, while threat management protects against specific dangers.</a:t>
            </a:r>
          </a:p>
        </p:txBody>
      </p:sp>
      <p:sp>
        <p:nvSpPr>
          <p:cNvPr id="3" name="Slide Number Placeholder 3">
            <a:extLst>
              <a:ext uri="{FF2B5EF4-FFF2-40B4-BE49-F238E27FC236}">
                <a16:creationId xmlns:a16="http://schemas.microsoft.com/office/drawing/2014/main" id="{4106FD0D-F8BC-BE7D-F529-3136895849DA}"/>
              </a:ext>
            </a:extLst>
          </p:cNvPr>
          <p:cNvSpPr txBox="1"/>
          <p:nvPr/>
        </p:nvSpPr>
        <p:spPr>
          <a:xfrm>
            <a:off x="11080379" y="6422370"/>
            <a:ext cx="484001" cy="299109"/>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3AC07C-0577-4D20-BE37-27340B5DBF54}" type="slidenum">
              <a:rPr sz="1400" b="1">
                <a:solidFill>
                  <a:schemeClr val="bg1"/>
                </a:solidFill>
                <a:latin typeface="Arial" panose="020B0604020202020204" pitchFamily="34" charset="0"/>
                <a:cs typeface="Arial" panose="020B0604020202020204" pitchFamily="34" charset="0"/>
              </a:rPr>
              <a:t>3</a:t>
            </a:fld>
            <a:endParaRPr lang="en-US" sz="800" b="1" i="0" u="none" strike="noStrike" kern="1200" cap="none" spc="0" baseline="0" dirty="0">
              <a:solidFill>
                <a:schemeClr val="bg1"/>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6979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531DF183-5CE7-8ADD-1EF4-479283B89F0A}"/>
              </a:ext>
            </a:extLst>
          </p:cNvPr>
          <p:cNvSpPr txBox="1"/>
          <p:nvPr/>
        </p:nvSpPr>
        <p:spPr>
          <a:xfrm>
            <a:off x="8382323" y="6451046"/>
            <a:ext cx="2496257" cy="270433"/>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FFFFFF"/>
                </a:solidFill>
                <a:uFillTx/>
                <a:latin typeface="Arial" panose="020B0604020202020204" pitchFamily="34" charset="0"/>
                <a:cs typeface="Arial" panose="020B0604020202020204" pitchFamily="34" charset="0"/>
              </a:rPr>
              <a:t>#PublicPower  www.PublicPower.org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898989"/>
              </a:solidFill>
              <a:uFillTx/>
              <a:latin typeface="Arial" panose="020B0604020202020204" pitchFamily="34" charset="0"/>
              <a:cs typeface="Arial" panose="020B0604020202020204" pitchFamily="34" charset="0"/>
            </a:endParaRPr>
          </a:p>
        </p:txBody>
      </p:sp>
      <p:sp>
        <p:nvSpPr>
          <p:cNvPr id="137" name="Title 3">
            <a:extLst>
              <a:ext uri="{FF2B5EF4-FFF2-40B4-BE49-F238E27FC236}">
                <a16:creationId xmlns:a16="http://schemas.microsoft.com/office/drawing/2014/main" id="{EF254874-553F-6A40-1E0D-D4316E985FD1}"/>
              </a:ext>
            </a:extLst>
          </p:cNvPr>
          <p:cNvSpPr txBox="1">
            <a:spLocks noGrp="1"/>
          </p:cNvSpPr>
          <p:nvPr>
            <p:ph type="title"/>
          </p:nvPr>
        </p:nvSpPr>
        <p:spPr>
          <a:xfrm>
            <a:off x="728136" y="225534"/>
            <a:ext cx="10755657" cy="978476"/>
          </a:xfrm>
        </p:spPr>
        <p:txBody>
          <a:bodyPr>
            <a:normAutofit/>
          </a:bodyPr>
          <a:lstStyle/>
          <a:p>
            <a:pPr lvl="0"/>
            <a:r>
              <a:rPr lang="en-US" dirty="0">
                <a:latin typeface="Arial" panose="020B0604020202020204" pitchFamily="34" charset="0"/>
                <a:cs typeface="Arial" panose="020B0604020202020204" pitchFamily="34" charset="0"/>
              </a:rPr>
              <a:t>Understanding the Risk Equation</a:t>
            </a:r>
            <a:endParaRPr lang="en-US" sz="2700" b="0" i="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A21F785-A793-81E6-79CD-9E4C9617972B}"/>
              </a:ext>
            </a:extLst>
          </p:cNvPr>
          <p:cNvPicPr>
            <a:picLocks noChangeAspect="1"/>
          </p:cNvPicPr>
          <p:nvPr/>
        </p:nvPicPr>
        <p:blipFill>
          <a:blip r:embed="rId3"/>
          <a:stretch>
            <a:fillRect/>
          </a:stretch>
        </p:blipFill>
        <p:spPr>
          <a:xfrm>
            <a:off x="1022307" y="1117636"/>
            <a:ext cx="10167314" cy="4411077"/>
          </a:xfrm>
          <a:prstGeom prst="rect">
            <a:avLst/>
          </a:prstGeom>
        </p:spPr>
      </p:pic>
      <p:sp>
        <p:nvSpPr>
          <p:cNvPr id="4" name="Slide Number Placeholder 3">
            <a:extLst>
              <a:ext uri="{FF2B5EF4-FFF2-40B4-BE49-F238E27FC236}">
                <a16:creationId xmlns:a16="http://schemas.microsoft.com/office/drawing/2014/main" id="{D4951E12-6FE7-7F84-95A4-466ADB12BF25}"/>
              </a:ext>
            </a:extLst>
          </p:cNvPr>
          <p:cNvSpPr txBox="1"/>
          <p:nvPr/>
        </p:nvSpPr>
        <p:spPr>
          <a:xfrm>
            <a:off x="11080379" y="6422370"/>
            <a:ext cx="484001" cy="299109"/>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3AC07C-0577-4D20-BE37-27340B5DBF54}" type="slidenum">
              <a:rPr sz="1400" b="1">
                <a:solidFill>
                  <a:schemeClr val="bg1"/>
                </a:solidFill>
                <a:latin typeface="Arial" panose="020B0604020202020204" pitchFamily="34" charset="0"/>
                <a:cs typeface="Arial" panose="020B0604020202020204" pitchFamily="34" charset="0"/>
              </a:rPr>
              <a:t>4</a:t>
            </a:fld>
            <a:endParaRPr lang="en-US" sz="800" b="1" i="0" u="none" strike="noStrike" kern="1200" cap="none" spc="0" baseline="0" dirty="0">
              <a:solidFill>
                <a:schemeClr val="bg1"/>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6428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25F4ABC-08B1-5B34-7354-A1DCB3F8E3BD}"/>
              </a:ext>
            </a:extLst>
          </p:cNvPr>
          <p:cNvCxnSpPr/>
          <p:nvPr/>
        </p:nvCxnSpPr>
        <p:spPr>
          <a:xfrm>
            <a:off x="7672545" y="4784253"/>
            <a:ext cx="0" cy="274320"/>
          </a:xfrm>
          <a:prstGeom prst="line">
            <a:avLst/>
          </a:prstGeom>
          <a:ln w="381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27AD90-087A-2DCE-D5F2-3C6529797445}"/>
              </a:ext>
            </a:extLst>
          </p:cNvPr>
          <p:cNvCxnSpPr/>
          <p:nvPr/>
        </p:nvCxnSpPr>
        <p:spPr>
          <a:xfrm>
            <a:off x="6024180" y="4776105"/>
            <a:ext cx="0" cy="274320"/>
          </a:xfrm>
          <a:prstGeom prst="line">
            <a:avLst/>
          </a:prstGeom>
          <a:ln w="381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F5CF092-EFB8-ECFD-DED5-8DFB1296BDDB}"/>
              </a:ext>
            </a:extLst>
          </p:cNvPr>
          <p:cNvCxnSpPr/>
          <p:nvPr/>
        </p:nvCxnSpPr>
        <p:spPr>
          <a:xfrm>
            <a:off x="10680863" y="4776105"/>
            <a:ext cx="0" cy="274320"/>
          </a:xfrm>
          <a:prstGeom prst="line">
            <a:avLst/>
          </a:prstGeom>
          <a:ln w="381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3B0E1C5-5422-8110-9CA2-53CF571A8C67}"/>
              </a:ext>
            </a:extLst>
          </p:cNvPr>
          <p:cNvCxnSpPr/>
          <p:nvPr/>
        </p:nvCxnSpPr>
        <p:spPr>
          <a:xfrm>
            <a:off x="1147498" y="4754233"/>
            <a:ext cx="0" cy="274320"/>
          </a:xfrm>
          <a:prstGeom prst="line">
            <a:avLst/>
          </a:prstGeom>
          <a:ln w="38100">
            <a:solidFill>
              <a:srgbClr val="595959"/>
            </a:solidFill>
          </a:ln>
        </p:spPr>
        <p:style>
          <a:lnRef idx="1">
            <a:schemeClr val="accent1"/>
          </a:lnRef>
          <a:fillRef idx="0">
            <a:schemeClr val="accent1"/>
          </a:fillRef>
          <a:effectRef idx="0">
            <a:schemeClr val="accent1"/>
          </a:effectRef>
          <a:fontRef idx="minor">
            <a:schemeClr val="tx1"/>
          </a:fontRef>
        </p:style>
      </p:cxnSp>
      <p:sp>
        <p:nvSpPr>
          <p:cNvPr id="2" name="Footer Placeholder 2">
            <a:extLst>
              <a:ext uri="{FF2B5EF4-FFF2-40B4-BE49-F238E27FC236}">
                <a16:creationId xmlns:a16="http://schemas.microsoft.com/office/drawing/2014/main" id="{531DF183-5CE7-8ADD-1EF4-479283B89F0A}"/>
              </a:ext>
            </a:extLst>
          </p:cNvPr>
          <p:cNvSpPr txBox="1"/>
          <p:nvPr/>
        </p:nvSpPr>
        <p:spPr>
          <a:xfrm>
            <a:off x="8382323" y="6451046"/>
            <a:ext cx="2496257" cy="270433"/>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FFFFFF"/>
                </a:solidFill>
                <a:uFillTx/>
                <a:latin typeface="Arial" panose="020B0604020202020204" pitchFamily="34" charset="0"/>
                <a:cs typeface="Arial" panose="020B0604020202020204" pitchFamily="34" charset="0"/>
              </a:rPr>
              <a:t>#PublicPower  www.PublicPower.org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898989"/>
              </a:solidFill>
              <a:uFillTx/>
              <a:latin typeface="Arial" panose="020B0604020202020204" pitchFamily="34" charset="0"/>
              <a:cs typeface="Arial" panose="020B0604020202020204" pitchFamily="34" charset="0"/>
            </a:endParaRPr>
          </a:p>
        </p:txBody>
      </p:sp>
      <p:graphicFrame>
        <p:nvGraphicFramePr>
          <p:cNvPr id="82" name="Table 81">
            <a:extLst>
              <a:ext uri="{FF2B5EF4-FFF2-40B4-BE49-F238E27FC236}">
                <a16:creationId xmlns:a16="http://schemas.microsoft.com/office/drawing/2014/main" id="{2348FF88-67FF-2007-5407-987BB7299D56}"/>
              </a:ext>
            </a:extLst>
          </p:cNvPr>
          <p:cNvGraphicFramePr>
            <a:graphicFrameLocks noGrp="1"/>
          </p:cNvGraphicFramePr>
          <p:nvPr>
            <p:extLst>
              <p:ext uri="{D42A27DB-BD31-4B8C-83A1-F6EECF244321}">
                <p14:modId xmlns:p14="http://schemas.microsoft.com/office/powerpoint/2010/main" val="3618643111"/>
              </p:ext>
            </p:extLst>
          </p:nvPr>
        </p:nvGraphicFramePr>
        <p:xfrm>
          <a:off x="554774" y="4158268"/>
          <a:ext cx="11067752" cy="352494"/>
        </p:xfrm>
        <a:graphic>
          <a:graphicData uri="http://schemas.openxmlformats.org/drawingml/2006/table">
            <a:tbl>
              <a:tblPr firstRow="1" bandRow="1"/>
              <a:tblGrid>
                <a:gridCol w="11067752">
                  <a:extLst>
                    <a:ext uri="{9D8B030D-6E8A-4147-A177-3AD203B41FA5}">
                      <a16:colId xmlns:a16="http://schemas.microsoft.com/office/drawing/2014/main" val="20000"/>
                    </a:ext>
                  </a:extLst>
                </a:gridCol>
              </a:tblGrid>
              <a:tr h="352494">
                <a:tc>
                  <a:txBody>
                    <a:bodyPr/>
                    <a:lstStyle>
                      <a:lvl1pPr marL="0" algn="l" defTabSz="913943" rtl="0" eaLnBrk="1" latinLnBrk="0" hangingPunct="1">
                        <a:defRPr sz="1799" kern="1200">
                          <a:solidFill>
                            <a:schemeClr val="tx1"/>
                          </a:solidFill>
                          <a:latin typeface="Calibri" panose="020F0502020204030204"/>
                        </a:defRPr>
                      </a:lvl1pPr>
                      <a:lvl2pPr marL="456971" algn="l" defTabSz="913943" rtl="0" eaLnBrk="1" latinLnBrk="0" hangingPunct="1">
                        <a:defRPr sz="1799" kern="1200">
                          <a:solidFill>
                            <a:schemeClr val="tx1"/>
                          </a:solidFill>
                          <a:latin typeface="Calibri" panose="020F0502020204030204"/>
                        </a:defRPr>
                      </a:lvl2pPr>
                      <a:lvl3pPr marL="913943" algn="l" defTabSz="913943" rtl="0" eaLnBrk="1" latinLnBrk="0" hangingPunct="1">
                        <a:defRPr sz="1799" kern="1200">
                          <a:solidFill>
                            <a:schemeClr val="tx1"/>
                          </a:solidFill>
                          <a:latin typeface="Calibri" panose="020F0502020204030204"/>
                        </a:defRPr>
                      </a:lvl3pPr>
                      <a:lvl4pPr marL="1370914" algn="l" defTabSz="913943" rtl="0" eaLnBrk="1" latinLnBrk="0" hangingPunct="1">
                        <a:defRPr sz="1799" kern="1200">
                          <a:solidFill>
                            <a:schemeClr val="tx1"/>
                          </a:solidFill>
                          <a:latin typeface="Calibri" panose="020F0502020204030204"/>
                        </a:defRPr>
                      </a:lvl4pPr>
                      <a:lvl5pPr marL="1827886" algn="l" defTabSz="913943" rtl="0" eaLnBrk="1" latinLnBrk="0" hangingPunct="1">
                        <a:defRPr sz="1799" kern="1200">
                          <a:solidFill>
                            <a:schemeClr val="tx1"/>
                          </a:solidFill>
                          <a:latin typeface="Calibri" panose="020F0502020204030204"/>
                        </a:defRPr>
                      </a:lvl5pPr>
                      <a:lvl6pPr marL="2284857" algn="l" defTabSz="913943" rtl="0" eaLnBrk="1" latinLnBrk="0" hangingPunct="1">
                        <a:defRPr sz="1799" kern="1200">
                          <a:solidFill>
                            <a:schemeClr val="tx1"/>
                          </a:solidFill>
                          <a:latin typeface="Calibri" panose="020F0502020204030204"/>
                        </a:defRPr>
                      </a:lvl6pPr>
                      <a:lvl7pPr marL="2741828" algn="l" defTabSz="913943" rtl="0" eaLnBrk="1" latinLnBrk="0" hangingPunct="1">
                        <a:defRPr sz="1799" kern="1200">
                          <a:solidFill>
                            <a:schemeClr val="tx1"/>
                          </a:solidFill>
                          <a:latin typeface="Calibri" panose="020F0502020204030204"/>
                        </a:defRPr>
                      </a:lvl7pPr>
                      <a:lvl8pPr marL="3198800" algn="l" defTabSz="913943" rtl="0" eaLnBrk="1" latinLnBrk="0" hangingPunct="1">
                        <a:defRPr sz="1799" kern="1200">
                          <a:solidFill>
                            <a:schemeClr val="tx1"/>
                          </a:solidFill>
                          <a:latin typeface="Calibri" panose="020F0502020204030204"/>
                        </a:defRPr>
                      </a:lvl8pPr>
                      <a:lvl9pPr marL="3655771" algn="l" defTabSz="913943" rtl="0" eaLnBrk="1" latinLnBrk="0" hangingPunct="1">
                        <a:defRPr sz="1799"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0" dirty="0">
                          <a:solidFill>
                            <a:schemeClr val="bg1"/>
                          </a:solidFill>
                          <a:latin typeface="Arial" panose="020B0604020202020204" pitchFamily="34" charset="0"/>
                          <a:ea typeface="+mn-ea"/>
                          <a:cs typeface="Arial" panose="020B0604020202020204" pitchFamily="34" charset="0"/>
                        </a:rPr>
                        <a:t>        Engagement - key milestone timeline </a:t>
                      </a:r>
                      <a:r>
                        <a:rPr lang="en-US" sz="1000" b="0" i="1" kern="0" dirty="0">
                          <a:solidFill>
                            <a:schemeClr val="bg1"/>
                          </a:solidFill>
                          <a:latin typeface="Arial" panose="020B0604020202020204" pitchFamily="34" charset="0"/>
                          <a:ea typeface="+mn-ea"/>
                          <a:cs typeface="Arial" panose="020B0604020202020204" pitchFamily="34" charset="0"/>
                        </a:rPr>
                        <a:t>(may vary based on utility’s schedules).   </a:t>
                      </a:r>
                      <a:r>
                        <a:rPr lang="en-US" sz="1200" b="1" i="1" kern="0" dirty="0">
                          <a:solidFill>
                            <a:schemeClr val="bg1"/>
                          </a:solidFill>
                          <a:latin typeface="Arial" panose="020B0604020202020204" pitchFamily="34" charset="0"/>
                          <a:ea typeface="+mn-ea"/>
                          <a:cs typeface="Arial" panose="020B0604020202020204" pitchFamily="34" charset="0"/>
                        </a:rPr>
                        <a:t>COLORS TO BE UPDATED (REFERENCE ONLY)</a:t>
                      </a:r>
                      <a:endParaRPr lang="en-US" sz="1000" b="1" i="1" kern="0" dirty="0">
                        <a:solidFill>
                          <a:schemeClr val="bg1"/>
                        </a:solidFill>
                        <a:latin typeface="Arial" panose="020B0604020202020204" pitchFamily="34" charset="0"/>
                        <a:ea typeface="+mn-ea"/>
                        <a:cs typeface="Arial" panose="020B0604020202020204" pitchFamily="34" charset="0"/>
                      </a:endParaRPr>
                    </a:p>
                  </a:txBody>
                  <a:tcPr marL="91344" marR="91344" marT="45672" marB="45672"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52047554"/>
                  </a:ext>
                </a:extLst>
              </a:tr>
            </a:tbl>
          </a:graphicData>
        </a:graphic>
      </p:graphicFrame>
      <p:graphicFrame>
        <p:nvGraphicFramePr>
          <p:cNvPr id="83" name="Table 14">
            <a:extLst>
              <a:ext uri="{FF2B5EF4-FFF2-40B4-BE49-F238E27FC236}">
                <a16:creationId xmlns:a16="http://schemas.microsoft.com/office/drawing/2014/main" id="{D1E5E7DA-6143-FC7A-C9A7-E82F9F73F8B7}"/>
              </a:ext>
            </a:extLst>
          </p:cNvPr>
          <p:cNvGraphicFramePr>
            <a:graphicFrameLocks noGrp="1"/>
          </p:cNvGraphicFramePr>
          <p:nvPr>
            <p:extLst>
              <p:ext uri="{D42A27DB-BD31-4B8C-83A1-F6EECF244321}">
                <p14:modId xmlns:p14="http://schemas.microsoft.com/office/powerpoint/2010/main" val="828952461"/>
              </p:ext>
            </p:extLst>
          </p:nvPr>
        </p:nvGraphicFramePr>
        <p:xfrm>
          <a:off x="554774" y="1258335"/>
          <a:ext cx="9420054" cy="1280064"/>
        </p:xfrm>
        <a:graphic>
          <a:graphicData uri="http://schemas.openxmlformats.org/drawingml/2006/table">
            <a:tbl>
              <a:tblPr firstRow="1" bandRow="1"/>
              <a:tblGrid>
                <a:gridCol w="9420054">
                  <a:extLst>
                    <a:ext uri="{9D8B030D-6E8A-4147-A177-3AD203B41FA5}">
                      <a16:colId xmlns:a16="http://schemas.microsoft.com/office/drawing/2014/main" val="973605119"/>
                    </a:ext>
                  </a:extLst>
                </a:gridCol>
              </a:tblGrid>
              <a:tr h="335105">
                <a:tc>
                  <a:txBody>
                    <a:bodyPr/>
                    <a:lstStyle>
                      <a:lvl1pPr marL="0" algn="l" defTabSz="914354" rtl="0" eaLnBrk="1" latinLnBrk="0" hangingPunct="1">
                        <a:defRPr sz="1800" kern="1200">
                          <a:solidFill>
                            <a:schemeClr val="tx1"/>
                          </a:solidFill>
                          <a:latin typeface="EYInterstate Light"/>
                        </a:defRPr>
                      </a:lvl1pPr>
                      <a:lvl2pPr marL="457178" algn="l" defTabSz="914354" rtl="0" eaLnBrk="1" latinLnBrk="0" hangingPunct="1">
                        <a:defRPr sz="1800" kern="1200">
                          <a:solidFill>
                            <a:schemeClr val="tx1"/>
                          </a:solidFill>
                          <a:latin typeface="EYInterstate Light"/>
                        </a:defRPr>
                      </a:lvl2pPr>
                      <a:lvl3pPr marL="914354" algn="l" defTabSz="914354" rtl="0" eaLnBrk="1" latinLnBrk="0" hangingPunct="1">
                        <a:defRPr sz="1800" kern="1200">
                          <a:solidFill>
                            <a:schemeClr val="tx1"/>
                          </a:solidFill>
                          <a:latin typeface="EYInterstate Light"/>
                        </a:defRPr>
                      </a:lvl3pPr>
                      <a:lvl4pPr marL="1371532" algn="l" defTabSz="914354" rtl="0" eaLnBrk="1" latinLnBrk="0" hangingPunct="1">
                        <a:defRPr sz="1800" kern="1200">
                          <a:solidFill>
                            <a:schemeClr val="tx1"/>
                          </a:solidFill>
                          <a:latin typeface="EYInterstate Light"/>
                        </a:defRPr>
                      </a:lvl4pPr>
                      <a:lvl5pPr marL="1828709" algn="l" defTabSz="914354" rtl="0" eaLnBrk="1" latinLnBrk="0" hangingPunct="1">
                        <a:defRPr sz="1800" kern="1200">
                          <a:solidFill>
                            <a:schemeClr val="tx1"/>
                          </a:solidFill>
                          <a:latin typeface="EYInterstate Light"/>
                        </a:defRPr>
                      </a:lvl5pPr>
                      <a:lvl6pPr marL="2285886" algn="l" defTabSz="914354" rtl="0" eaLnBrk="1" latinLnBrk="0" hangingPunct="1">
                        <a:defRPr sz="1800" kern="1200">
                          <a:solidFill>
                            <a:schemeClr val="tx1"/>
                          </a:solidFill>
                          <a:latin typeface="EYInterstate Light"/>
                        </a:defRPr>
                      </a:lvl6pPr>
                      <a:lvl7pPr marL="2743062" algn="l" defTabSz="914354" rtl="0" eaLnBrk="1" latinLnBrk="0" hangingPunct="1">
                        <a:defRPr sz="1800" kern="1200">
                          <a:solidFill>
                            <a:schemeClr val="tx1"/>
                          </a:solidFill>
                          <a:latin typeface="EYInterstate Light"/>
                        </a:defRPr>
                      </a:lvl7pPr>
                      <a:lvl8pPr marL="3200240" algn="l" defTabSz="914354" rtl="0" eaLnBrk="1" latinLnBrk="0" hangingPunct="1">
                        <a:defRPr sz="1800" kern="1200">
                          <a:solidFill>
                            <a:schemeClr val="tx1"/>
                          </a:solidFill>
                          <a:latin typeface="EYInterstate Light"/>
                        </a:defRPr>
                      </a:lvl8pPr>
                      <a:lvl9pPr marL="3657418" algn="l" defTabSz="914354" rtl="0" eaLnBrk="1" latinLnBrk="0" hangingPunct="1">
                        <a:defRPr sz="1800" kern="1200">
                          <a:solidFill>
                            <a:schemeClr val="tx1"/>
                          </a:solidFill>
                          <a:latin typeface="EYInterstate Light"/>
                        </a:defRPr>
                      </a:lvl9pPr>
                    </a:lstStyle>
                    <a:p>
                      <a:r>
                        <a:rPr lang="en-US" sz="1600" b="1" dirty="0">
                          <a:solidFill>
                            <a:schemeClr val="bg1"/>
                          </a:solidFill>
                          <a:latin typeface="Arial" panose="020B0604020202020204" pitchFamily="34" charset="0"/>
                          <a:cs typeface="Arial" panose="020B0604020202020204" pitchFamily="34" charset="0"/>
                        </a:rPr>
                        <a:t>      Project overview and objectives</a:t>
                      </a:r>
                    </a:p>
                  </a:txBody>
                  <a:tcPr marL="91392" marR="91392" marT="45696" marB="45696">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496138812"/>
                  </a:ext>
                </a:extLst>
              </a:tr>
              <a:tr h="944388">
                <a:tc>
                  <a:txBody>
                    <a:bodyPr/>
                    <a:lstStyle>
                      <a:lvl1pPr marL="0" algn="l" defTabSz="914354" rtl="0" eaLnBrk="1" latinLnBrk="0" hangingPunct="1">
                        <a:defRPr sz="1800" kern="1200">
                          <a:solidFill>
                            <a:schemeClr val="tx1"/>
                          </a:solidFill>
                          <a:latin typeface="EYInterstate Light"/>
                        </a:defRPr>
                      </a:lvl1pPr>
                      <a:lvl2pPr marL="457178" algn="l" defTabSz="914354" rtl="0" eaLnBrk="1" latinLnBrk="0" hangingPunct="1">
                        <a:defRPr sz="1800" kern="1200">
                          <a:solidFill>
                            <a:schemeClr val="tx1"/>
                          </a:solidFill>
                          <a:latin typeface="EYInterstate Light"/>
                        </a:defRPr>
                      </a:lvl2pPr>
                      <a:lvl3pPr marL="914354" algn="l" defTabSz="914354" rtl="0" eaLnBrk="1" latinLnBrk="0" hangingPunct="1">
                        <a:defRPr sz="1800" kern="1200">
                          <a:solidFill>
                            <a:schemeClr val="tx1"/>
                          </a:solidFill>
                          <a:latin typeface="EYInterstate Light"/>
                        </a:defRPr>
                      </a:lvl3pPr>
                      <a:lvl4pPr marL="1371532" algn="l" defTabSz="914354" rtl="0" eaLnBrk="1" latinLnBrk="0" hangingPunct="1">
                        <a:defRPr sz="1800" kern="1200">
                          <a:solidFill>
                            <a:schemeClr val="tx1"/>
                          </a:solidFill>
                          <a:latin typeface="EYInterstate Light"/>
                        </a:defRPr>
                      </a:lvl4pPr>
                      <a:lvl5pPr marL="1828709" algn="l" defTabSz="914354" rtl="0" eaLnBrk="1" latinLnBrk="0" hangingPunct="1">
                        <a:defRPr sz="1800" kern="1200">
                          <a:solidFill>
                            <a:schemeClr val="tx1"/>
                          </a:solidFill>
                          <a:latin typeface="EYInterstate Light"/>
                        </a:defRPr>
                      </a:lvl5pPr>
                      <a:lvl6pPr marL="2285886" algn="l" defTabSz="914354" rtl="0" eaLnBrk="1" latinLnBrk="0" hangingPunct="1">
                        <a:defRPr sz="1800" kern="1200">
                          <a:solidFill>
                            <a:schemeClr val="tx1"/>
                          </a:solidFill>
                          <a:latin typeface="EYInterstate Light"/>
                        </a:defRPr>
                      </a:lvl6pPr>
                      <a:lvl7pPr marL="2743062" algn="l" defTabSz="914354" rtl="0" eaLnBrk="1" latinLnBrk="0" hangingPunct="1">
                        <a:defRPr sz="1800" kern="1200">
                          <a:solidFill>
                            <a:schemeClr val="tx1"/>
                          </a:solidFill>
                          <a:latin typeface="EYInterstate Light"/>
                        </a:defRPr>
                      </a:lvl7pPr>
                      <a:lvl8pPr marL="3200240" algn="l" defTabSz="914354" rtl="0" eaLnBrk="1" latinLnBrk="0" hangingPunct="1">
                        <a:defRPr sz="1800" kern="1200">
                          <a:solidFill>
                            <a:schemeClr val="tx1"/>
                          </a:solidFill>
                          <a:latin typeface="EYInterstate Light"/>
                        </a:defRPr>
                      </a:lvl8pPr>
                      <a:lvl9pPr marL="3657418" algn="l" defTabSz="914354" rtl="0" eaLnBrk="1" latinLnBrk="0" hangingPunct="1">
                        <a:defRPr sz="1800" kern="1200">
                          <a:solidFill>
                            <a:schemeClr val="tx1"/>
                          </a:solidFill>
                          <a:latin typeface="EYInterstate Light"/>
                        </a:defRPr>
                      </a:lvl9pPr>
                    </a:lstStyle>
                    <a:p>
                      <a:pPr marL="60325" marR="0" indent="0" algn="l" defTabSz="914354" rtl="0" eaLnBrk="1" fontAlgn="auto" latinLnBrk="0" hangingPunct="1">
                        <a:lnSpc>
                          <a:spcPct val="100000"/>
                        </a:lnSpc>
                        <a:spcBef>
                          <a:spcPts val="0"/>
                        </a:spcBef>
                        <a:spcAft>
                          <a:spcPts val="300"/>
                        </a:spcAft>
                        <a:buClr>
                          <a:srgbClr val="FFD400"/>
                        </a:buClr>
                        <a:buSzPct val="100000"/>
                        <a:buFontTx/>
                        <a:buNone/>
                        <a:tabLst/>
                        <a:defRPr/>
                      </a:pPr>
                      <a:r>
                        <a:rPr lang="en-US" sz="1400" kern="1200" dirty="0">
                          <a:solidFill>
                            <a:srgbClr val="FF0000"/>
                          </a:solidFill>
                          <a:latin typeface="Arial" panose="020B0604020202020204" pitchFamily="34" charset="0"/>
                          <a:ea typeface="+mn-ea"/>
                          <a:cs typeface="Arial" panose="020B0604020202020204" pitchFamily="34" charset="0"/>
                        </a:rPr>
                        <a:t>[Insert utility name] </a:t>
                      </a:r>
                      <a:r>
                        <a:rPr lang="en-US" sz="1400" kern="1200" dirty="0">
                          <a:solidFill>
                            <a:schemeClr val="tx1"/>
                          </a:solidFill>
                          <a:latin typeface="Arial" panose="020B0604020202020204" pitchFamily="34" charset="0"/>
                          <a:ea typeface="+mn-ea"/>
                          <a:cs typeface="Arial" panose="020B0604020202020204" pitchFamily="34" charset="0"/>
                        </a:rPr>
                        <a:t>is enhancing its </a:t>
                      </a:r>
                      <a:r>
                        <a:rPr lang="en-US" sz="1400" b="1" kern="1200" dirty="0">
                          <a:solidFill>
                            <a:schemeClr val="tx1"/>
                          </a:solidFill>
                          <a:latin typeface="Arial" panose="020B0604020202020204" pitchFamily="34" charset="0"/>
                          <a:ea typeface="+mn-ea"/>
                          <a:cs typeface="Arial" panose="020B0604020202020204" pitchFamily="34" charset="0"/>
                        </a:rPr>
                        <a:t>Enterprise Risk Management (ERM) program </a:t>
                      </a:r>
                      <a:r>
                        <a:rPr lang="en-US" sz="1400" kern="1200" dirty="0">
                          <a:solidFill>
                            <a:schemeClr val="tx1"/>
                          </a:solidFill>
                          <a:latin typeface="Arial" panose="020B0604020202020204" pitchFamily="34" charset="0"/>
                          <a:ea typeface="+mn-ea"/>
                          <a:cs typeface="Arial" panose="020B0604020202020204" pitchFamily="34" charset="0"/>
                        </a:rPr>
                        <a:t>that promotes effective identification, analysis, reporting and monitoring of risks. </a:t>
                      </a:r>
                      <a:r>
                        <a:rPr lang="en-US" sz="1400" kern="1200" dirty="0">
                          <a:solidFill>
                            <a:srgbClr val="FF0000"/>
                          </a:solidFill>
                          <a:latin typeface="Arial" panose="020B0604020202020204" pitchFamily="34" charset="0"/>
                          <a:ea typeface="+mn-ea"/>
                          <a:cs typeface="Arial" panose="020B0604020202020204" pitchFamily="34" charset="0"/>
                        </a:rPr>
                        <a:t>[Insert utility name] </a:t>
                      </a:r>
                      <a:r>
                        <a:rPr lang="en-US" sz="1400" kern="1200" dirty="0">
                          <a:solidFill>
                            <a:schemeClr val="tx1"/>
                          </a:solidFill>
                          <a:latin typeface="Arial" panose="020B0604020202020204" pitchFamily="34" charset="0"/>
                          <a:ea typeface="+mn-ea"/>
                          <a:cs typeface="Arial" panose="020B0604020202020204" pitchFamily="34" charset="0"/>
                        </a:rPr>
                        <a:t>is conducting an enterprise risk assessment session with </a:t>
                      </a:r>
                      <a:r>
                        <a:rPr lang="en-US" sz="1400" kern="1200" dirty="0">
                          <a:solidFill>
                            <a:srgbClr val="FF0000"/>
                          </a:solidFill>
                          <a:latin typeface="Arial" panose="020B0604020202020204" pitchFamily="34" charset="0"/>
                          <a:ea typeface="+mn-ea"/>
                          <a:cs typeface="Arial" panose="020B0604020202020204" pitchFamily="34" charset="0"/>
                        </a:rPr>
                        <a:t>[insert audience] (i.e., senior management)</a:t>
                      </a:r>
                      <a:r>
                        <a:rPr lang="en-US" sz="1400" kern="1200" dirty="0">
                          <a:solidFill>
                            <a:schemeClr val="tx1"/>
                          </a:solidFill>
                          <a:latin typeface="Arial" panose="020B0604020202020204" pitchFamily="34" charset="0"/>
                          <a:ea typeface="+mn-ea"/>
                          <a:cs typeface="Arial" panose="020B0604020202020204" pitchFamily="34" charset="0"/>
                        </a:rPr>
                        <a:t> to identify top risks that can impact </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[insert </a:t>
                      </a:r>
                      <a:r>
                        <a:rPr lang="en-US" sz="1400" kern="1200" dirty="0">
                          <a:solidFill>
                            <a:srgbClr val="FF0000"/>
                          </a:solidFill>
                          <a:latin typeface="Arial" panose="020B0604020202020204" pitchFamily="34" charset="0"/>
                          <a:ea typeface="+mn-ea"/>
                          <a:cs typeface="Arial" panose="020B0604020202020204" pitchFamily="34" charset="0"/>
                        </a:rPr>
                        <a:t>utility</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name]</a:t>
                      </a:r>
                      <a:r>
                        <a:rPr lang="en-US" sz="1400" kern="1200" dirty="0">
                          <a:solidFill>
                            <a:schemeClr val="tx1"/>
                          </a:solidFill>
                          <a:latin typeface="Arial" panose="020B0604020202020204" pitchFamily="34" charset="0"/>
                          <a:ea typeface="+mn-ea"/>
                          <a:cs typeface="Arial" panose="020B0604020202020204" pitchFamily="34" charset="0"/>
                        </a:rPr>
                        <a:t>’s strategic objectives.</a:t>
                      </a:r>
                    </a:p>
                  </a:txBody>
                  <a:tcPr marL="91392" marR="91392" marT="45696" marB="45696"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9569539"/>
                  </a:ext>
                </a:extLst>
              </a:tr>
            </a:tbl>
          </a:graphicData>
        </a:graphic>
      </p:graphicFrame>
      <p:graphicFrame>
        <p:nvGraphicFramePr>
          <p:cNvPr id="84" name="Table 14">
            <a:extLst>
              <a:ext uri="{FF2B5EF4-FFF2-40B4-BE49-F238E27FC236}">
                <a16:creationId xmlns:a16="http://schemas.microsoft.com/office/drawing/2014/main" id="{0DC96145-9740-6145-8A0D-2296D73E231E}"/>
              </a:ext>
            </a:extLst>
          </p:cNvPr>
          <p:cNvGraphicFramePr>
            <a:graphicFrameLocks noGrp="1"/>
          </p:cNvGraphicFramePr>
          <p:nvPr>
            <p:extLst>
              <p:ext uri="{D42A27DB-BD31-4B8C-83A1-F6EECF244321}">
                <p14:modId xmlns:p14="http://schemas.microsoft.com/office/powerpoint/2010/main" val="3256741798"/>
              </p:ext>
            </p:extLst>
          </p:nvPr>
        </p:nvGraphicFramePr>
        <p:xfrm>
          <a:off x="554774" y="2507325"/>
          <a:ext cx="11040058" cy="1607724"/>
        </p:xfrm>
        <a:graphic>
          <a:graphicData uri="http://schemas.openxmlformats.org/drawingml/2006/table">
            <a:tbl>
              <a:tblPr firstRow="1" bandRow="1"/>
              <a:tblGrid>
                <a:gridCol w="11040058">
                  <a:extLst>
                    <a:ext uri="{9D8B030D-6E8A-4147-A177-3AD203B41FA5}">
                      <a16:colId xmlns:a16="http://schemas.microsoft.com/office/drawing/2014/main" val="973605119"/>
                    </a:ext>
                  </a:extLst>
                </a:gridCol>
              </a:tblGrid>
              <a:tr h="335105">
                <a:tc>
                  <a:txBody>
                    <a:bodyPr/>
                    <a:lstStyle>
                      <a:lvl1pPr marL="0" algn="l" defTabSz="914354" rtl="0" eaLnBrk="1" latinLnBrk="0" hangingPunct="1">
                        <a:defRPr sz="1800" kern="1200">
                          <a:solidFill>
                            <a:schemeClr val="tx1"/>
                          </a:solidFill>
                          <a:latin typeface="EYInterstate Light"/>
                        </a:defRPr>
                      </a:lvl1pPr>
                      <a:lvl2pPr marL="457178" algn="l" defTabSz="914354" rtl="0" eaLnBrk="1" latinLnBrk="0" hangingPunct="1">
                        <a:defRPr sz="1800" kern="1200">
                          <a:solidFill>
                            <a:schemeClr val="tx1"/>
                          </a:solidFill>
                          <a:latin typeface="EYInterstate Light"/>
                        </a:defRPr>
                      </a:lvl2pPr>
                      <a:lvl3pPr marL="914354" algn="l" defTabSz="914354" rtl="0" eaLnBrk="1" latinLnBrk="0" hangingPunct="1">
                        <a:defRPr sz="1800" kern="1200">
                          <a:solidFill>
                            <a:schemeClr val="tx1"/>
                          </a:solidFill>
                          <a:latin typeface="EYInterstate Light"/>
                        </a:defRPr>
                      </a:lvl3pPr>
                      <a:lvl4pPr marL="1371532" algn="l" defTabSz="914354" rtl="0" eaLnBrk="1" latinLnBrk="0" hangingPunct="1">
                        <a:defRPr sz="1800" kern="1200">
                          <a:solidFill>
                            <a:schemeClr val="tx1"/>
                          </a:solidFill>
                          <a:latin typeface="EYInterstate Light"/>
                        </a:defRPr>
                      </a:lvl4pPr>
                      <a:lvl5pPr marL="1828709" algn="l" defTabSz="914354" rtl="0" eaLnBrk="1" latinLnBrk="0" hangingPunct="1">
                        <a:defRPr sz="1800" kern="1200">
                          <a:solidFill>
                            <a:schemeClr val="tx1"/>
                          </a:solidFill>
                          <a:latin typeface="EYInterstate Light"/>
                        </a:defRPr>
                      </a:lvl5pPr>
                      <a:lvl6pPr marL="2285886" algn="l" defTabSz="914354" rtl="0" eaLnBrk="1" latinLnBrk="0" hangingPunct="1">
                        <a:defRPr sz="1800" kern="1200">
                          <a:solidFill>
                            <a:schemeClr val="tx1"/>
                          </a:solidFill>
                          <a:latin typeface="EYInterstate Light"/>
                        </a:defRPr>
                      </a:lvl6pPr>
                      <a:lvl7pPr marL="2743062" algn="l" defTabSz="914354" rtl="0" eaLnBrk="1" latinLnBrk="0" hangingPunct="1">
                        <a:defRPr sz="1800" kern="1200">
                          <a:solidFill>
                            <a:schemeClr val="tx1"/>
                          </a:solidFill>
                          <a:latin typeface="EYInterstate Light"/>
                        </a:defRPr>
                      </a:lvl7pPr>
                      <a:lvl8pPr marL="3200240" algn="l" defTabSz="914354" rtl="0" eaLnBrk="1" latinLnBrk="0" hangingPunct="1">
                        <a:defRPr sz="1800" kern="1200">
                          <a:solidFill>
                            <a:schemeClr val="tx1"/>
                          </a:solidFill>
                          <a:latin typeface="EYInterstate Light"/>
                        </a:defRPr>
                      </a:lvl8pPr>
                      <a:lvl9pPr marL="3657418" algn="l" defTabSz="914354" rtl="0" eaLnBrk="1" latinLnBrk="0" hangingPunct="1">
                        <a:defRPr sz="1800" kern="1200">
                          <a:solidFill>
                            <a:schemeClr val="tx1"/>
                          </a:solidFill>
                          <a:latin typeface="EYInterstate Light"/>
                        </a:defRPr>
                      </a:lvl9pPr>
                    </a:lstStyle>
                    <a:p>
                      <a:pPr marL="0" marR="0" indent="0" algn="l" defTabSz="914354"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       Value to </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[insert utility name] </a:t>
                      </a:r>
                      <a:endParaRPr lang="en-US" sz="1600" b="1" dirty="0">
                        <a:solidFill>
                          <a:srgbClr val="FF0000"/>
                        </a:solidFill>
                        <a:latin typeface="Arial" panose="020B0604020202020204" pitchFamily="34" charset="0"/>
                        <a:cs typeface="Arial" panose="020B0604020202020204" pitchFamily="34" charset="0"/>
                      </a:endParaRPr>
                    </a:p>
                  </a:txBody>
                  <a:tcPr marL="91392" marR="91392" marT="45696" marB="45696">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496138812"/>
                  </a:ext>
                </a:extLst>
              </a:tr>
              <a:tr h="1271878">
                <a:tc>
                  <a:txBody>
                    <a:bodyPr/>
                    <a:lstStyle>
                      <a:lvl1pPr marL="0" algn="l" defTabSz="914354" rtl="0" eaLnBrk="1" latinLnBrk="0" hangingPunct="1">
                        <a:defRPr sz="1800" kern="1200">
                          <a:solidFill>
                            <a:schemeClr val="tx1"/>
                          </a:solidFill>
                          <a:latin typeface="EYInterstate Light"/>
                        </a:defRPr>
                      </a:lvl1pPr>
                      <a:lvl2pPr marL="457178" algn="l" defTabSz="914354" rtl="0" eaLnBrk="1" latinLnBrk="0" hangingPunct="1">
                        <a:defRPr sz="1800" kern="1200">
                          <a:solidFill>
                            <a:schemeClr val="tx1"/>
                          </a:solidFill>
                          <a:latin typeface="EYInterstate Light"/>
                        </a:defRPr>
                      </a:lvl2pPr>
                      <a:lvl3pPr marL="914354" algn="l" defTabSz="914354" rtl="0" eaLnBrk="1" latinLnBrk="0" hangingPunct="1">
                        <a:defRPr sz="1800" kern="1200">
                          <a:solidFill>
                            <a:schemeClr val="tx1"/>
                          </a:solidFill>
                          <a:latin typeface="EYInterstate Light"/>
                        </a:defRPr>
                      </a:lvl3pPr>
                      <a:lvl4pPr marL="1371532" algn="l" defTabSz="914354" rtl="0" eaLnBrk="1" latinLnBrk="0" hangingPunct="1">
                        <a:defRPr sz="1800" kern="1200">
                          <a:solidFill>
                            <a:schemeClr val="tx1"/>
                          </a:solidFill>
                          <a:latin typeface="EYInterstate Light"/>
                        </a:defRPr>
                      </a:lvl4pPr>
                      <a:lvl5pPr marL="1828709" algn="l" defTabSz="914354" rtl="0" eaLnBrk="1" latinLnBrk="0" hangingPunct="1">
                        <a:defRPr sz="1800" kern="1200">
                          <a:solidFill>
                            <a:schemeClr val="tx1"/>
                          </a:solidFill>
                          <a:latin typeface="EYInterstate Light"/>
                        </a:defRPr>
                      </a:lvl5pPr>
                      <a:lvl6pPr marL="2285886" algn="l" defTabSz="914354" rtl="0" eaLnBrk="1" latinLnBrk="0" hangingPunct="1">
                        <a:defRPr sz="1800" kern="1200">
                          <a:solidFill>
                            <a:schemeClr val="tx1"/>
                          </a:solidFill>
                          <a:latin typeface="EYInterstate Light"/>
                        </a:defRPr>
                      </a:lvl6pPr>
                      <a:lvl7pPr marL="2743062" algn="l" defTabSz="914354" rtl="0" eaLnBrk="1" latinLnBrk="0" hangingPunct="1">
                        <a:defRPr sz="1800" kern="1200">
                          <a:solidFill>
                            <a:schemeClr val="tx1"/>
                          </a:solidFill>
                          <a:latin typeface="EYInterstate Light"/>
                        </a:defRPr>
                      </a:lvl7pPr>
                      <a:lvl8pPr marL="3200240" algn="l" defTabSz="914354" rtl="0" eaLnBrk="1" latinLnBrk="0" hangingPunct="1">
                        <a:defRPr sz="1800" kern="1200">
                          <a:solidFill>
                            <a:schemeClr val="tx1"/>
                          </a:solidFill>
                          <a:latin typeface="EYInterstate Light"/>
                        </a:defRPr>
                      </a:lvl8pPr>
                      <a:lvl9pPr marL="3657418" algn="l" defTabSz="914354" rtl="0" eaLnBrk="1" latinLnBrk="0" hangingPunct="1">
                        <a:defRPr sz="1800" kern="1200">
                          <a:solidFill>
                            <a:schemeClr val="tx1"/>
                          </a:solidFill>
                          <a:latin typeface="EYInterstate Light"/>
                        </a:defRPr>
                      </a:lvl9pPr>
                    </a:lstStyle>
                    <a:p>
                      <a:pPr marL="346075" marR="0" indent="-285750" algn="l" defTabSz="914354" rtl="0" eaLnBrk="1" fontAlgn="auto" latinLnBrk="0" hangingPunct="1">
                        <a:lnSpc>
                          <a:spcPct val="100000"/>
                        </a:lnSpc>
                        <a:spcBef>
                          <a:spcPts val="0"/>
                        </a:spcBef>
                        <a:spcAft>
                          <a:spcPts val="300"/>
                        </a:spcAft>
                        <a:buClr>
                          <a:schemeClr val="tx1"/>
                        </a:buClr>
                        <a:buSzPct val="100000"/>
                        <a:buFont typeface="Arial" panose="020B0604020202020204" pitchFamily="34" charset="0"/>
                        <a:buChar char="•"/>
                        <a:tabLst/>
                        <a:defRPr/>
                      </a:pPr>
                      <a:r>
                        <a:rPr lang="en-US" sz="1400" kern="1200" dirty="0">
                          <a:solidFill>
                            <a:schemeClr val="tx1"/>
                          </a:solidFill>
                          <a:latin typeface="Arial" panose="020B0604020202020204" pitchFamily="34" charset="0"/>
                          <a:ea typeface="+mn-ea"/>
                          <a:cs typeface="Arial" panose="020B0604020202020204" pitchFamily="34" charset="0"/>
                        </a:rPr>
                        <a:t>Enhancing visibility and fostering open leadership discussions into the top risks that could impact </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[Insert </a:t>
                      </a:r>
                      <a:r>
                        <a:rPr lang="en-US" sz="1400" kern="1200" dirty="0">
                          <a:solidFill>
                            <a:srgbClr val="FF0000"/>
                          </a:solidFill>
                          <a:latin typeface="Arial" panose="020B0604020202020204" pitchFamily="34" charset="0"/>
                          <a:ea typeface="+mn-ea"/>
                          <a:cs typeface="Arial" panose="020B0604020202020204" pitchFamily="34" charset="0"/>
                        </a:rPr>
                        <a:t>utility</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name]‘</a:t>
                      </a:r>
                      <a:r>
                        <a:rPr lang="en-US" sz="1400" kern="1200" dirty="0">
                          <a:solidFill>
                            <a:schemeClr val="tx1"/>
                          </a:solidFill>
                          <a:latin typeface="Arial" panose="020B0604020202020204" pitchFamily="34" charset="0"/>
                          <a:ea typeface="+mn-ea"/>
                          <a:cs typeface="Arial" panose="020B0604020202020204" pitchFamily="34" charset="0"/>
                        </a:rPr>
                        <a:t>s ability to achieve its strategic objectives </a:t>
                      </a:r>
                    </a:p>
                    <a:p>
                      <a:pPr marL="346075" indent="-285750">
                        <a:spcAft>
                          <a:spcPts val="300"/>
                        </a:spcAft>
                        <a:buClr>
                          <a:schemeClr val="tx1"/>
                        </a:buClr>
                        <a:buSzPct val="100000"/>
                        <a:buFont typeface="Arial" panose="020B0604020202020204" pitchFamily="34" charset="0"/>
                        <a:buChar char="•"/>
                      </a:pPr>
                      <a:r>
                        <a:rPr lang="en-US" sz="1400" kern="1200" dirty="0">
                          <a:solidFill>
                            <a:schemeClr val="tx1"/>
                          </a:solidFill>
                          <a:latin typeface="Arial" panose="020B0604020202020204" pitchFamily="34" charset="0"/>
                          <a:ea typeface="+mn-ea"/>
                          <a:cs typeface="Arial" panose="020B0604020202020204" pitchFamily="34" charset="0"/>
                        </a:rPr>
                        <a:t>Enhanced cross-functional support, executive risk response alignment and risk ownership  </a:t>
                      </a:r>
                    </a:p>
                    <a:p>
                      <a:pPr marL="346075" indent="-285750">
                        <a:spcAft>
                          <a:spcPts val="300"/>
                        </a:spcAft>
                        <a:buClr>
                          <a:schemeClr val="tx1"/>
                        </a:buClr>
                        <a:buSzPct val="100000"/>
                        <a:buFont typeface="Arial" panose="020B0604020202020204" pitchFamily="34" charset="0"/>
                        <a:buChar char="•"/>
                      </a:pPr>
                      <a:r>
                        <a:rPr lang="en-US" sz="1400" kern="1200" dirty="0">
                          <a:solidFill>
                            <a:schemeClr val="tx1"/>
                          </a:solidFill>
                          <a:latin typeface="Arial" panose="020B0604020202020204" pitchFamily="34" charset="0"/>
                          <a:ea typeface="+mn-ea"/>
                          <a:cs typeface="Arial" panose="020B0604020202020204" pitchFamily="34" charset="0"/>
                        </a:rPr>
                        <a:t>Stand up an ERM program to enable future evolution of a good practice risk management program</a:t>
                      </a:r>
                    </a:p>
                    <a:p>
                      <a:pPr marL="346075" indent="-285750">
                        <a:spcAft>
                          <a:spcPts val="300"/>
                        </a:spcAft>
                        <a:buClr>
                          <a:schemeClr val="tx1"/>
                        </a:buClr>
                        <a:buSzPct val="100000"/>
                        <a:buFont typeface="Arial" panose="020B0604020202020204" pitchFamily="34" charset="0"/>
                        <a:buChar char="•"/>
                      </a:pPr>
                      <a:r>
                        <a:rPr lang="en-US" sz="1400" kern="1200" dirty="0">
                          <a:solidFill>
                            <a:schemeClr val="tx1"/>
                          </a:solidFill>
                          <a:latin typeface="Arial" panose="020B0604020202020204" pitchFamily="34" charset="0"/>
                          <a:ea typeface="+mn-ea"/>
                          <a:cs typeface="Arial" panose="020B0604020202020204" pitchFamily="34" charset="0"/>
                        </a:rPr>
                        <a:t>Opportunity to improve future capital deployment and resource allocation</a:t>
                      </a:r>
                    </a:p>
                  </a:txBody>
                  <a:tcPr marL="91392" marR="91392" marT="45696" marB="45696"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9569539"/>
                  </a:ext>
                </a:extLst>
              </a:tr>
            </a:tbl>
          </a:graphicData>
        </a:graphic>
      </p:graphicFrame>
      <p:sp>
        <p:nvSpPr>
          <p:cNvPr id="85" name="Arrow: Right 20">
            <a:extLst>
              <a:ext uri="{FF2B5EF4-FFF2-40B4-BE49-F238E27FC236}">
                <a16:creationId xmlns:a16="http://schemas.microsoft.com/office/drawing/2014/main" id="{19CCD817-5337-9FA5-72B5-77A945EBEE9F}"/>
              </a:ext>
            </a:extLst>
          </p:cNvPr>
          <p:cNvSpPr/>
          <p:nvPr/>
        </p:nvSpPr>
        <p:spPr>
          <a:xfrm>
            <a:off x="554774" y="5145133"/>
            <a:ext cx="11040057" cy="274129"/>
          </a:xfrm>
          <a:prstGeom prst="rightArrow">
            <a:avLst/>
          </a:prstGeom>
          <a:solidFill>
            <a:srgbClr val="595959"/>
          </a:solidFill>
          <a:ln>
            <a:noFill/>
          </a:ln>
          <a:effectLst/>
        </p:spPr>
        <p:txBody>
          <a:bodyPr/>
          <a:lstStyle/>
          <a:p>
            <a:pPr marL="0" marR="0" lvl="0" indent="0" defTabSz="609265" eaLnBrk="0" fontAlgn="base" latinLnBrk="0" hangingPunct="0">
              <a:lnSpc>
                <a:spcPct val="100000"/>
              </a:lnSpc>
              <a:spcBef>
                <a:spcPct val="0"/>
              </a:spcBef>
              <a:spcAft>
                <a:spcPct val="0"/>
              </a:spcAft>
              <a:buClrTx/>
              <a:buSzTx/>
              <a:buFontTx/>
              <a:buNone/>
              <a:tabLst/>
              <a:defRPr/>
            </a:pPr>
            <a:endParaRPr kumimoji="0" lang="en-US" sz="1799"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grpSp>
        <p:nvGrpSpPr>
          <p:cNvPr id="86" name="Group 85">
            <a:extLst>
              <a:ext uri="{FF2B5EF4-FFF2-40B4-BE49-F238E27FC236}">
                <a16:creationId xmlns:a16="http://schemas.microsoft.com/office/drawing/2014/main" id="{5CE3896C-DBFE-8100-530C-D4F7226F0E2E}"/>
              </a:ext>
            </a:extLst>
          </p:cNvPr>
          <p:cNvGrpSpPr/>
          <p:nvPr/>
        </p:nvGrpSpPr>
        <p:grpSpPr>
          <a:xfrm>
            <a:off x="599144" y="4983481"/>
            <a:ext cx="1096709" cy="1165868"/>
            <a:chOff x="599456" y="4879719"/>
            <a:chExt cx="1097280" cy="1166475"/>
          </a:xfrm>
        </p:grpSpPr>
        <p:sp>
          <p:nvSpPr>
            <p:cNvPr id="87" name="TextBox 86">
              <a:extLst>
                <a:ext uri="{FF2B5EF4-FFF2-40B4-BE49-F238E27FC236}">
                  <a16:creationId xmlns:a16="http://schemas.microsoft.com/office/drawing/2014/main" id="{23F4BB35-4FE0-A8A9-8E83-5B4DF0FD43E9}"/>
                </a:ext>
              </a:extLst>
            </p:cNvPr>
            <p:cNvSpPr txBox="1"/>
            <p:nvPr/>
          </p:nvSpPr>
          <p:spPr>
            <a:xfrm>
              <a:off x="599456" y="5538363"/>
              <a:ext cx="1097280" cy="507831"/>
            </a:xfrm>
            <a:prstGeom prst="rect">
              <a:avLst/>
            </a:prstGeom>
            <a:noFill/>
          </p:spPr>
          <p:txBody>
            <a:bodyPr wrap="square">
              <a:spAutoFit/>
            </a:bodyPr>
            <a:lstStyle/>
            <a:p>
              <a:pPr marL="0" marR="0" lvl="0" indent="0" algn="ctr" defTabSz="913943"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effectLst/>
                  <a:uLnTx/>
                  <a:uFillTx/>
                  <a:latin typeface="Arial" panose="020B0604020202020204" pitchFamily="34" charset="0"/>
                  <a:cs typeface="Arial" panose="020B0604020202020204" pitchFamily="34" charset="0"/>
                </a:rPr>
                <a:t>Planning, preparation and kick-off</a:t>
              </a:r>
            </a:p>
          </p:txBody>
        </p:sp>
        <p:grpSp>
          <p:nvGrpSpPr>
            <p:cNvPr id="88" name="Group 87">
              <a:extLst>
                <a:ext uri="{FF2B5EF4-FFF2-40B4-BE49-F238E27FC236}">
                  <a16:creationId xmlns:a16="http://schemas.microsoft.com/office/drawing/2014/main" id="{E3DD27FE-E5B0-6029-5203-B5DC9A0FA412}"/>
                </a:ext>
              </a:extLst>
            </p:cNvPr>
            <p:cNvGrpSpPr/>
            <p:nvPr/>
          </p:nvGrpSpPr>
          <p:grpSpPr>
            <a:xfrm>
              <a:off x="849224" y="4879719"/>
              <a:ext cx="597744" cy="597744"/>
              <a:chOff x="849224" y="4746369"/>
              <a:chExt cx="597744" cy="597744"/>
            </a:xfrm>
          </p:grpSpPr>
          <p:sp>
            <p:nvSpPr>
              <p:cNvPr id="89" name="Oval 88">
                <a:extLst>
                  <a:ext uri="{FF2B5EF4-FFF2-40B4-BE49-F238E27FC236}">
                    <a16:creationId xmlns:a16="http://schemas.microsoft.com/office/drawing/2014/main" id="{3C7401E7-1C18-DA09-DF15-730C9A7FC74B}"/>
                  </a:ext>
                </a:extLst>
              </p:cNvPr>
              <p:cNvSpPr/>
              <p:nvPr/>
            </p:nvSpPr>
            <p:spPr>
              <a:xfrm>
                <a:off x="849224" y="4746369"/>
                <a:ext cx="597744" cy="597744"/>
              </a:xfrm>
              <a:prstGeom prst="ellipse">
                <a:avLst/>
              </a:prstGeom>
              <a:solidFill>
                <a:srgbClr val="FFC000"/>
              </a:solidFill>
              <a:ln w="9525" cap="flat" cmpd="sng" algn="ctr">
                <a:solidFill>
                  <a:srgbClr val="000000"/>
                </a:solidFill>
                <a:prstDash val="solid"/>
                <a:miter lim="800000"/>
              </a:ln>
              <a:effectLst/>
            </p:spPr>
            <p:txBody>
              <a:bodyPr rtlCol="0" anchor="ctr" anchorCtr="0"/>
              <a:lstStyle/>
              <a:p>
                <a:pPr marL="0" marR="0" lvl="0" indent="0" algn="ctr" defTabSz="609265" eaLnBrk="0" fontAlgn="base" latinLnBrk="0" hangingPunct="0">
                  <a:lnSpc>
                    <a:spcPct val="100000"/>
                  </a:lnSpc>
                  <a:spcBef>
                    <a:spcPct val="0"/>
                  </a:spcBef>
                  <a:spcAft>
                    <a:spcPct val="0"/>
                  </a:spcAft>
                  <a:buClrTx/>
                  <a:buSzTx/>
                  <a:buFontTx/>
                  <a:buNone/>
                  <a:tabLst/>
                  <a:defRPr/>
                </a:pPr>
                <a:endParaRPr kumimoji="0" lang="en-US" sz="1099"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12108CC6-EFD3-E96A-516B-967885AE1253}"/>
                  </a:ext>
                </a:extLst>
              </p:cNvPr>
              <p:cNvSpPr txBox="1"/>
              <p:nvPr/>
            </p:nvSpPr>
            <p:spPr>
              <a:xfrm>
                <a:off x="858719" y="4908197"/>
                <a:ext cx="578754" cy="285593"/>
              </a:xfrm>
              <a:prstGeom prst="rect">
                <a:avLst/>
              </a:prstGeom>
              <a:noFill/>
            </p:spPr>
            <p:txBody>
              <a:bodyPr wrap="square" lIns="0" tIns="36557" rIns="0" bIns="0" rtlCol="0">
                <a:spAutoFit/>
              </a:bodyPr>
              <a:lstStyle/>
              <a:p>
                <a:pPr marL="0" marR="0" lvl="0" indent="0" algn="ctr" defTabSz="609265" eaLnBrk="0" fontAlgn="base" latinLnBrk="0" hangingPunct="0">
                  <a:lnSpc>
                    <a:spcPct val="85000"/>
                  </a:lnSpc>
                  <a:spcBef>
                    <a:spcPct val="0"/>
                  </a:spcBef>
                  <a:spcAft>
                    <a:spcPts val="600"/>
                  </a:spcAft>
                  <a:buClr>
                    <a:srgbClr val="0A3370"/>
                  </a:buClr>
                  <a:buSzPct val="70000"/>
                  <a:buFontTx/>
                  <a:buNone/>
                  <a:tabLst/>
                  <a:defRPr/>
                </a:pPr>
                <a:r>
                  <a:rPr kumimoji="0" lang="en-US" sz="950" b="0" i="0" u="none" strike="noStrike" kern="0" cap="none" spc="0" normalizeH="0" baseline="0" noProof="0" dirty="0">
                    <a:ln>
                      <a:noFill/>
                    </a:ln>
                    <a:effectLst/>
                    <a:uLnTx/>
                    <a:uFillTx/>
                    <a:latin typeface="Arial" panose="020B0604020202020204" pitchFamily="34" charset="0"/>
                    <a:cs typeface="Arial" panose="020B0604020202020204" pitchFamily="34" charset="0"/>
                  </a:rPr>
                  <a:t>Month  202X</a:t>
                </a:r>
              </a:p>
            </p:txBody>
          </p:sp>
        </p:grpSp>
      </p:grpSp>
      <p:grpSp>
        <p:nvGrpSpPr>
          <p:cNvPr id="91" name="Group 90">
            <a:extLst>
              <a:ext uri="{FF2B5EF4-FFF2-40B4-BE49-F238E27FC236}">
                <a16:creationId xmlns:a16="http://schemas.microsoft.com/office/drawing/2014/main" id="{989E6927-ACE5-7CCE-8C7C-2EE6CB493E90}"/>
              </a:ext>
            </a:extLst>
          </p:cNvPr>
          <p:cNvGrpSpPr/>
          <p:nvPr/>
        </p:nvGrpSpPr>
        <p:grpSpPr>
          <a:xfrm>
            <a:off x="8662701" y="4983481"/>
            <a:ext cx="1137948" cy="889133"/>
            <a:chOff x="8298778" y="4879719"/>
            <a:chExt cx="1138541" cy="889596"/>
          </a:xfrm>
        </p:grpSpPr>
        <p:sp>
          <p:nvSpPr>
            <p:cNvPr id="92" name="TextBox 91">
              <a:extLst>
                <a:ext uri="{FF2B5EF4-FFF2-40B4-BE49-F238E27FC236}">
                  <a16:creationId xmlns:a16="http://schemas.microsoft.com/office/drawing/2014/main" id="{2D631629-3B26-6476-EA49-EBD8950E0FA4}"/>
                </a:ext>
              </a:extLst>
            </p:cNvPr>
            <p:cNvSpPr txBox="1"/>
            <p:nvPr/>
          </p:nvSpPr>
          <p:spPr>
            <a:xfrm>
              <a:off x="8298778" y="5538363"/>
              <a:ext cx="1138541" cy="230952"/>
            </a:xfrm>
            <a:prstGeom prst="rect">
              <a:avLst/>
            </a:prstGeom>
            <a:noFill/>
          </p:spPr>
          <p:txBody>
            <a:bodyPr wrap="square">
              <a:spAutoFit/>
            </a:bodyPr>
            <a:lstStyle/>
            <a:p>
              <a:pPr marL="0" marR="0" lvl="0" indent="0" algn="ctr" defTabSz="609265"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effectLst/>
                  <a:uLnTx/>
                  <a:uFillTx/>
                  <a:latin typeface="Arial" panose="020B0604020202020204" pitchFamily="34" charset="0"/>
                  <a:cs typeface="Arial" panose="020B0604020202020204" pitchFamily="34" charset="0"/>
                </a:rPr>
                <a:t>Final risk register</a:t>
              </a:r>
            </a:p>
          </p:txBody>
        </p:sp>
        <p:sp>
          <p:nvSpPr>
            <p:cNvPr id="93" name="Oval 92">
              <a:extLst>
                <a:ext uri="{FF2B5EF4-FFF2-40B4-BE49-F238E27FC236}">
                  <a16:creationId xmlns:a16="http://schemas.microsoft.com/office/drawing/2014/main" id="{0E820E14-6E72-CA8D-7E5E-084E335595E6}"/>
                </a:ext>
              </a:extLst>
            </p:cNvPr>
            <p:cNvSpPr/>
            <p:nvPr/>
          </p:nvSpPr>
          <p:spPr>
            <a:xfrm>
              <a:off x="8569177" y="4879719"/>
              <a:ext cx="597744" cy="597744"/>
            </a:xfrm>
            <a:prstGeom prst="ellipse">
              <a:avLst/>
            </a:prstGeom>
            <a:solidFill>
              <a:sysClr val="window" lastClr="FFFFFF">
                <a:lumMod val="95000"/>
              </a:sysClr>
            </a:solidFill>
            <a:ln w="9525" cap="flat" cmpd="sng" algn="ctr">
              <a:solidFill>
                <a:srgbClr val="000000"/>
              </a:solidFill>
              <a:prstDash val="solid"/>
              <a:miter lim="800000"/>
            </a:ln>
            <a:effectLst/>
          </p:spPr>
          <p:txBody>
            <a:bodyPr rtlCol="0" anchor="t" anchorCtr="0"/>
            <a:lstStyle/>
            <a:p>
              <a:pPr marL="0" marR="0" lvl="0" indent="0" algn="ctr" defTabSz="609265" eaLnBrk="0" fontAlgn="base" latinLnBrk="0" hangingPunct="0">
                <a:lnSpc>
                  <a:spcPct val="100000"/>
                </a:lnSpc>
                <a:spcBef>
                  <a:spcPct val="0"/>
                </a:spcBef>
                <a:spcAft>
                  <a:spcPct val="0"/>
                </a:spcAft>
                <a:buClrTx/>
                <a:buSzTx/>
                <a:buFontTx/>
                <a:buNone/>
                <a:tabLst/>
                <a:defRPr/>
              </a:pPr>
              <a:endParaRPr kumimoji="0" lang="en-US" sz="1199"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71F82D33-2F9A-E2B4-79BF-ADE45C0A4F3E}"/>
                </a:ext>
              </a:extLst>
            </p:cNvPr>
            <p:cNvSpPr txBox="1"/>
            <p:nvPr/>
          </p:nvSpPr>
          <p:spPr>
            <a:xfrm>
              <a:off x="8574903" y="5041547"/>
              <a:ext cx="586293" cy="285463"/>
            </a:xfrm>
            <a:prstGeom prst="rect">
              <a:avLst/>
            </a:prstGeom>
            <a:noFill/>
          </p:spPr>
          <p:txBody>
            <a:bodyPr wrap="square" lIns="0" tIns="36557" rIns="0" bIns="0" rtlCol="0">
              <a:spAutoFit/>
            </a:bodyPr>
            <a:lstStyle/>
            <a:p>
              <a:pPr marL="0" marR="0" lvl="0" indent="0" algn="ctr" defTabSz="609265" eaLnBrk="0" fontAlgn="base" latinLnBrk="0" hangingPunct="0">
                <a:lnSpc>
                  <a:spcPct val="85000"/>
                </a:lnSpc>
                <a:spcBef>
                  <a:spcPct val="0"/>
                </a:spcBef>
                <a:spcAft>
                  <a:spcPts val="600"/>
                </a:spcAft>
                <a:buClr>
                  <a:srgbClr val="0A3370"/>
                </a:buClr>
                <a:buSzPct val="70000"/>
                <a:buFontTx/>
                <a:buNone/>
                <a:tabLst/>
                <a:defRPr/>
              </a:pPr>
              <a:r>
                <a:rPr kumimoji="0" lang="en-US" sz="950" b="0" i="0" u="none" strike="noStrike" kern="0" cap="none" spc="0" normalizeH="0" baseline="0" noProof="0" dirty="0">
                  <a:ln>
                    <a:noFill/>
                  </a:ln>
                  <a:effectLst/>
                  <a:uLnTx/>
                  <a:uFillTx/>
                  <a:latin typeface="Arial" panose="020B0604020202020204" pitchFamily="34" charset="0"/>
                  <a:cs typeface="Arial" panose="020B0604020202020204" pitchFamily="34" charset="0"/>
                </a:rPr>
                <a:t>Month  202X</a:t>
              </a:r>
            </a:p>
          </p:txBody>
        </p:sp>
      </p:grpSp>
      <p:grpSp>
        <p:nvGrpSpPr>
          <p:cNvPr id="95" name="Group 94">
            <a:extLst>
              <a:ext uri="{FF2B5EF4-FFF2-40B4-BE49-F238E27FC236}">
                <a16:creationId xmlns:a16="http://schemas.microsoft.com/office/drawing/2014/main" id="{3EAC9761-E6BA-C51F-7ABF-DCC821772B1A}"/>
              </a:ext>
            </a:extLst>
          </p:cNvPr>
          <p:cNvGrpSpPr/>
          <p:nvPr/>
        </p:nvGrpSpPr>
        <p:grpSpPr>
          <a:xfrm>
            <a:off x="9950821" y="4983481"/>
            <a:ext cx="1460261" cy="1166131"/>
            <a:chOff x="9956001" y="4879719"/>
            <a:chExt cx="1461021" cy="1166738"/>
          </a:xfrm>
        </p:grpSpPr>
        <p:sp>
          <p:nvSpPr>
            <p:cNvPr id="96" name="TextBox 95">
              <a:extLst>
                <a:ext uri="{FF2B5EF4-FFF2-40B4-BE49-F238E27FC236}">
                  <a16:creationId xmlns:a16="http://schemas.microsoft.com/office/drawing/2014/main" id="{0F03689D-1156-EE28-2E83-8D931176F893}"/>
                </a:ext>
              </a:extLst>
            </p:cNvPr>
            <p:cNvSpPr txBox="1"/>
            <p:nvPr/>
          </p:nvSpPr>
          <p:spPr>
            <a:xfrm>
              <a:off x="9956001" y="5538362"/>
              <a:ext cx="1461021" cy="508095"/>
            </a:xfrm>
            <a:prstGeom prst="rect">
              <a:avLst/>
            </a:prstGeom>
            <a:noFill/>
          </p:spPr>
          <p:txBody>
            <a:bodyPr wrap="square">
              <a:spAutoFit/>
            </a:bodyPr>
            <a:lstStyle/>
            <a:p>
              <a:pPr marL="0" marR="0" lvl="0" indent="0" algn="ctr" defTabSz="913943"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effectLst/>
                  <a:uLnTx/>
                  <a:uFillTx/>
                  <a:latin typeface="Arial" panose="020B0604020202020204" pitchFamily="34" charset="0"/>
                  <a:cs typeface="Arial" panose="020B0604020202020204" pitchFamily="34" charset="0"/>
                </a:rPr>
                <a:t>Reporting of risks and recommendations to governing board</a:t>
              </a:r>
            </a:p>
          </p:txBody>
        </p:sp>
        <p:sp>
          <p:nvSpPr>
            <p:cNvPr id="97" name="Oval 96">
              <a:extLst>
                <a:ext uri="{FF2B5EF4-FFF2-40B4-BE49-F238E27FC236}">
                  <a16:creationId xmlns:a16="http://schemas.microsoft.com/office/drawing/2014/main" id="{30170E51-95FC-CA1D-C1CC-5463DCE2BC2B}"/>
                </a:ext>
              </a:extLst>
            </p:cNvPr>
            <p:cNvSpPr/>
            <p:nvPr/>
          </p:nvSpPr>
          <p:spPr>
            <a:xfrm>
              <a:off x="10390188" y="4879719"/>
              <a:ext cx="597744" cy="597744"/>
            </a:xfrm>
            <a:prstGeom prst="ellipse">
              <a:avLst/>
            </a:prstGeom>
            <a:solidFill>
              <a:sysClr val="window" lastClr="FFFFFF">
                <a:lumMod val="95000"/>
              </a:sysClr>
            </a:solidFill>
            <a:ln w="9525" cap="flat" cmpd="sng" algn="ctr">
              <a:solidFill>
                <a:srgbClr val="000000"/>
              </a:solidFill>
              <a:prstDash val="solid"/>
              <a:miter lim="800000"/>
            </a:ln>
            <a:effectLst/>
          </p:spPr>
          <p:txBody>
            <a:bodyPr rtlCol="0" anchor="ctr" anchorCtr="0"/>
            <a:lstStyle/>
            <a:p>
              <a:pPr marL="0" marR="0" lvl="0" indent="0" algn="ctr" defTabSz="609265" eaLnBrk="0" fontAlgn="base" latinLnBrk="0" hangingPunct="0">
                <a:lnSpc>
                  <a:spcPct val="100000"/>
                </a:lnSpc>
                <a:spcBef>
                  <a:spcPct val="0"/>
                </a:spcBef>
                <a:spcAft>
                  <a:spcPct val="0"/>
                </a:spcAft>
                <a:buClrTx/>
                <a:buSzTx/>
                <a:buFontTx/>
                <a:buNone/>
                <a:tabLst/>
                <a:defRPr/>
              </a:pPr>
              <a:endParaRPr kumimoji="0" lang="en-US" sz="1099"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98" name="TextBox 97">
              <a:extLst>
                <a:ext uri="{FF2B5EF4-FFF2-40B4-BE49-F238E27FC236}">
                  <a16:creationId xmlns:a16="http://schemas.microsoft.com/office/drawing/2014/main" id="{FD1073DD-D9F5-8125-D464-B96C783333F3}"/>
                </a:ext>
              </a:extLst>
            </p:cNvPr>
            <p:cNvSpPr txBox="1"/>
            <p:nvPr/>
          </p:nvSpPr>
          <p:spPr>
            <a:xfrm>
              <a:off x="10386679" y="5041547"/>
              <a:ext cx="599666" cy="285463"/>
            </a:xfrm>
            <a:prstGeom prst="rect">
              <a:avLst/>
            </a:prstGeom>
            <a:noFill/>
            <a:ln>
              <a:noFill/>
            </a:ln>
          </p:spPr>
          <p:txBody>
            <a:bodyPr wrap="square" lIns="0" tIns="36557" rIns="0" bIns="0" rtlCol="0">
              <a:spAutoFit/>
            </a:bodyPr>
            <a:lstStyle/>
            <a:p>
              <a:pPr marL="0" marR="0" lvl="0" indent="0" algn="ctr" defTabSz="609265" eaLnBrk="0" fontAlgn="base" latinLnBrk="0" hangingPunct="0">
                <a:lnSpc>
                  <a:spcPct val="85000"/>
                </a:lnSpc>
                <a:spcBef>
                  <a:spcPct val="0"/>
                </a:spcBef>
                <a:spcAft>
                  <a:spcPts val="600"/>
                </a:spcAft>
                <a:buClr>
                  <a:srgbClr val="0A3370"/>
                </a:buClr>
                <a:buSzPct val="70000"/>
                <a:buFontTx/>
                <a:buNone/>
                <a:tabLst/>
                <a:defRPr/>
              </a:pPr>
              <a:r>
                <a:rPr kumimoji="0" lang="en-US" sz="950" b="0" i="0" u="none" strike="noStrike" kern="0" cap="none" spc="0" normalizeH="0" baseline="0" noProof="0" dirty="0">
                  <a:ln>
                    <a:noFill/>
                  </a:ln>
                  <a:effectLst/>
                  <a:uLnTx/>
                  <a:uFillTx/>
                  <a:latin typeface="Arial" panose="020B0604020202020204" pitchFamily="34" charset="0"/>
                  <a:cs typeface="Arial" panose="020B0604020202020204" pitchFamily="34" charset="0"/>
                </a:rPr>
                <a:t>Month  202X</a:t>
              </a:r>
            </a:p>
          </p:txBody>
        </p:sp>
      </p:grpSp>
      <p:grpSp>
        <p:nvGrpSpPr>
          <p:cNvPr id="99" name="Group 66">
            <a:extLst>
              <a:ext uri="{FF2B5EF4-FFF2-40B4-BE49-F238E27FC236}">
                <a16:creationId xmlns:a16="http://schemas.microsoft.com/office/drawing/2014/main" id="{25A47369-F225-043F-BBB8-52044DF674C0}"/>
              </a:ext>
            </a:extLst>
          </p:cNvPr>
          <p:cNvGrpSpPr>
            <a:grpSpLocks noChangeAspect="1"/>
          </p:cNvGrpSpPr>
          <p:nvPr/>
        </p:nvGrpSpPr>
        <p:grpSpPr bwMode="auto">
          <a:xfrm>
            <a:off x="646306" y="4163348"/>
            <a:ext cx="352495" cy="352495"/>
            <a:chOff x="514" y="1915"/>
            <a:chExt cx="780" cy="780"/>
          </a:xfrm>
        </p:grpSpPr>
        <p:sp>
          <p:nvSpPr>
            <p:cNvPr id="100" name="AutoShape 65">
              <a:extLst>
                <a:ext uri="{FF2B5EF4-FFF2-40B4-BE49-F238E27FC236}">
                  <a16:creationId xmlns:a16="http://schemas.microsoft.com/office/drawing/2014/main" id="{5AFB033F-B55F-80C8-0D83-630B6B46102A}"/>
                </a:ext>
              </a:extLst>
            </p:cNvPr>
            <p:cNvSpPr>
              <a:spLocks noChangeAspect="1" noChangeArrowheads="1" noTextEdit="1"/>
            </p:cNvSpPr>
            <p:nvPr/>
          </p:nvSpPr>
          <p:spPr bwMode="auto">
            <a:xfrm>
              <a:off x="514" y="1915"/>
              <a:ext cx="780" cy="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solidFill>
                  <a:srgbClr val="2E2E38"/>
                </a:solidFill>
                <a:latin typeface="EYInterstate Light"/>
              </a:endParaRPr>
            </a:p>
          </p:txBody>
        </p:sp>
        <p:sp>
          <p:nvSpPr>
            <p:cNvPr id="101" name="Freeform 67">
              <a:extLst>
                <a:ext uri="{FF2B5EF4-FFF2-40B4-BE49-F238E27FC236}">
                  <a16:creationId xmlns:a16="http://schemas.microsoft.com/office/drawing/2014/main" id="{FDD2F133-F716-4C93-AD7B-8FACBBE555D2}"/>
                </a:ext>
              </a:extLst>
            </p:cNvPr>
            <p:cNvSpPr>
              <a:spLocks noEditPoints="1"/>
            </p:cNvSpPr>
            <p:nvPr/>
          </p:nvSpPr>
          <p:spPr bwMode="auto">
            <a:xfrm>
              <a:off x="514" y="1915"/>
              <a:ext cx="780" cy="780"/>
            </a:xfrm>
            <a:custGeom>
              <a:avLst/>
              <a:gdLst>
                <a:gd name="T0" fmla="*/ 336 w 780"/>
                <a:gd name="T1" fmla="*/ 712 h 780"/>
                <a:gd name="T2" fmla="*/ 274 w 780"/>
                <a:gd name="T3" fmla="*/ 696 h 780"/>
                <a:gd name="T4" fmla="*/ 180 w 780"/>
                <a:gd name="T5" fmla="*/ 642 h 780"/>
                <a:gd name="T6" fmla="*/ 136 w 780"/>
                <a:gd name="T7" fmla="*/ 598 h 780"/>
                <a:gd name="T8" fmla="*/ 82 w 780"/>
                <a:gd name="T9" fmla="*/ 504 h 780"/>
                <a:gd name="T10" fmla="*/ 66 w 780"/>
                <a:gd name="T11" fmla="*/ 444 h 780"/>
                <a:gd name="T12" fmla="*/ 66 w 780"/>
                <a:gd name="T13" fmla="*/ 336 h 780"/>
                <a:gd name="T14" fmla="*/ 82 w 780"/>
                <a:gd name="T15" fmla="*/ 274 h 780"/>
                <a:gd name="T16" fmla="*/ 136 w 780"/>
                <a:gd name="T17" fmla="*/ 182 h 780"/>
                <a:gd name="T18" fmla="*/ 180 w 780"/>
                <a:gd name="T19" fmla="*/ 136 h 780"/>
                <a:gd name="T20" fmla="*/ 274 w 780"/>
                <a:gd name="T21" fmla="*/ 82 h 780"/>
                <a:gd name="T22" fmla="*/ 336 w 780"/>
                <a:gd name="T23" fmla="*/ 66 h 780"/>
                <a:gd name="T24" fmla="*/ 444 w 780"/>
                <a:gd name="T25" fmla="*/ 66 h 780"/>
                <a:gd name="T26" fmla="*/ 504 w 780"/>
                <a:gd name="T27" fmla="*/ 82 h 780"/>
                <a:gd name="T28" fmla="*/ 598 w 780"/>
                <a:gd name="T29" fmla="*/ 136 h 780"/>
                <a:gd name="T30" fmla="*/ 642 w 780"/>
                <a:gd name="T31" fmla="*/ 182 h 780"/>
                <a:gd name="T32" fmla="*/ 696 w 780"/>
                <a:gd name="T33" fmla="*/ 274 h 780"/>
                <a:gd name="T34" fmla="*/ 712 w 780"/>
                <a:gd name="T35" fmla="*/ 336 h 780"/>
                <a:gd name="T36" fmla="*/ 712 w 780"/>
                <a:gd name="T37" fmla="*/ 444 h 780"/>
                <a:gd name="T38" fmla="*/ 696 w 780"/>
                <a:gd name="T39" fmla="*/ 504 h 780"/>
                <a:gd name="T40" fmla="*/ 642 w 780"/>
                <a:gd name="T41" fmla="*/ 598 h 780"/>
                <a:gd name="T42" fmla="*/ 598 w 780"/>
                <a:gd name="T43" fmla="*/ 642 h 780"/>
                <a:gd name="T44" fmla="*/ 504 w 780"/>
                <a:gd name="T45" fmla="*/ 696 h 780"/>
                <a:gd name="T46" fmla="*/ 444 w 780"/>
                <a:gd name="T47" fmla="*/ 712 h 780"/>
                <a:gd name="T48" fmla="*/ 424 w 780"/>
                <a:gd name="T49" fmla="*/ 762 h 780"/>
                <a:gd name="T50" fmla="*/ 434 w 780"/>
                <a:gd name="T51" fmla="*/ 696 h 780"/>
                <a:gd name="T52" fmla="*/ 512 w 780"/>
                <a:gd name="T53" fmla="*/ 674 h 780"/>
                <a:gd name="T54" fmla="*/ 576 w 780"/>
                <a:gd name="T55" fmla="*/ 638 h 780"/>
                <a:gd name="T56" fmla="*/ 608 w 780"/>
                <a:gd name="T57" fmla="*/ 608 h 780"/>
                <a:gd name="T58" fmla="*/ 694 w 780"/>
                <a:gd name="T59" fmla="*/ 604 h 780"/>
                <a:gd name="T60" fmla="*/ 676 w 780"/>
                <a:gd name="T61" fmla="*/ 504 h 780"/>
                <a:gd name="T62" fmla="*/ 696 w 780"/>
                <a:gd name="T63" fmla="*/ 434 h 780"/>
                <a:gd name="T64" fmla="*/ 762 w 780"/>
                <a:gd name="T65" fmla="*/ 356 h 780"/>
                <a:gd name="T66" fmla="*/ 696 w 780"/>
                <a:gd name="T67" fmla="*/ 346 h 780"/>
                <a:gd name="T68" fmla="*/ 674 w 780"/>
                <a:gd name="T69" fmla="*/ 268 h 780"/>
                <a:gd name="T70" fmla="*/ 638 w 780"/>
                <a:gd name="T71" fmla="*/ 204 h 780"/>
                <a:gd name="T72" fmla="*/ 608 w 780"/>
                <a:gd name="T73" fmla="*/ 170 h 780"/>
                <a:gd name="T74" fmla="*/ 604 w 780"/>
                <a:gd name="T75" fmla="*/ 84 h 780"/>
                <a:gd name="T76" fmla="*/ 504 w 780"/>
                <a:gd name="T77" fmla="*/ 102 h 780"/>
                <a:gd name="T78" fmla="*/ 434 w 780"/>
                <a:gd name="T79" fmla="*/ 84 h 780"/>
                <a:gd name="T80" fmla="*/ 356 w 780"/>
                <a:gd name="T81" fmla="*/ 18 h 780"/>
                <a:gd name="T82" fmla="*/ 346 w 780"/>
                <a:gd name="T83" fmla="*/ 84 h 780"/>
                <a:gd name="T84" fmla="*/ 268 w 780"/>
                <a:gd name="T85" fmla="*/ 104 h 780"/>
                <a:gd name="T86" fmla="*/ 204 w 780"/>
                <a:gd name="T87" fmla="*/ 142 h 780"/>
                <a:gd name="T88" fmla="*/ 170 w 780"/>
                <a:gd name="T89" fmla="*/ 170 h 780"/>
                <a:gd name="T90" fmla="*/ 84 w 780"/>
                <a:gd name="T91" fmla="*/ 174 h 780"/>
                <a:gd name="T92" fmla="*/ 102 w 780"/>
                <a:gd name="T93" fmla="*/ 274 h 780"/>
                <a:gd name="T94" fmla="*/ 84 w 780"/>
                <a:gd name="T95" fmla="*/ 346 h 780"/>
                <a:gd name="T96" fmla="*/ 18 w 780"/>
                <a:gd name="T97" fmla="*/ 424 h 780"/>
                <a:gd name="T98" fmla="*/ 84 w 780"/>
                <a:gd name="T99" fmla="*/ 434 h 780"/>
                <a:gd name="T100" fmla="*/ 104 w 780"/>
                <a:gd name="T101" fmla="*/ 512 h 780"/>
                <a:gd name="T102" fmla="*/ 142 w 780"/>
                <a:gd name="T103" fmla="*/ 576 h 780"/>
                <a:gd name="T104" fmla="*/ 170 w 780"/>
                <a:gd name="T105" fmla="*/ 608 h 780"/>
                <a:gd name="T106" fmla="*/ 174 w 780"/>
                <a:gd name="T107" fmla="*/ 694 h 780"/>
                <a:gd name="T108" fmla="*/ 274 w 780"/>
                <a:gd name="T109" fmla="*/ 678 h 780"/>
                <a:gd name="T110" fmla="*/ 346 w 780"/>
                <a:gd name="T111" fmla="*/ 69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0" h="780">
                  <a:moveTo>
                    <a:pt x="440" y="780"/>
                  </a:moveTo>
                  <a:lnTo>
                    <a:pt x="338" y="780"/>
                  </a:lnTo>
                  <a:lnTo>
                    <a:pt x="336" y="712"/>
                  </a:lnTo>
                  <a:lnTo>
                    <a:pt x="336" y="712"/>
                  </a:lnTo>
                  <a:lnTo>
                    <a:pt x="304" y="706"/>
                  </a:lnTo>
                  <a:lnTo>
                    <a:pt x="274" y="696"/>
                  </a:lnTo>
                  <a:lnTo>
                    <a:pt x="238" y="752"/>
                  </a:lnTo>
                  <a:lnTo>
                    <a:pt x="150" y="702"/>
                  </a:lnTo>
                  <a:lnTo>
                    <a:pt x="180" y="642"/>
                  </a:lnTo>
                  <a:lnTo>
                    <a:pt x="180" y="642"/>
                  </a:lnTo>
                  <a:lnTo>
                    <a:pt x="158" y="622"/>
                  </a:lnTo>
                  <a:lnTo>
                    <a:pt x="136" y="598"/>
                  </a:lnTo>
                  <a:lnTo>
                    <a:pt x="78" y="628"/>
                  </a:lnTo>
                  <a:lnTo>
                    <a:pt x="26" y="540"/>
                  </a:lnTo>
                  <a:lnTo>
                    <a:pt x="82" y="504"/>
                  </a:lnTo>
                  <a:lnTo>
                    <a:pt x="82" y="504"/>
                  </a:lnTo>
                  <a:lnTo>
                    <a:pt x="72" y="474"/>
                  </a:lnTo>
                  <a:lnTo>
                    <a:pt x="66" y="444"/>
                  </a:lnTo>
                  <a:lnTo>
                    <a:pt x="0" y="440"/>
                  </a:lnTo>
                  <a:lnTo>
                    <a:pt x="0" y="338"/>
                  </a:lnTo>
                  <a:lnTo>
                    <a:pt x="66" y="336"/>
                  </a:lnTo>
                  <a:lnTo>
                    <a:pt x="66" y="336"/>
                  </a:lnTo>
                  <a:lnTo>
                    <a:pt x="72" y="304"/>
                  </a:lnTo>
                  <a:lnTo>
                    <a:pt x="82" y="274"/>
                  </a:lnTo>
                  <a:lnTo>
                    <a:pt x="26" y="238"/>
                  </a:lnTo>
                  <a:lnTo>
                    <a:pt x="78" y="150"/>
                  </a:lnTo>
                  <a:lnTo>
                    <a:pt x="136" y="182"/>
                  </a:lnTo>
                  <a:lnTo>
                    <a:pt x="136" y="182"/>
                  </a:lnTo>
                  <a:lnTo>
                    <a:pt x="158" y="158"/>
                  </a:lnTo>
                  <a:lnTo>
                    <a:pt x="180" y="136"/>
                  </a:lnTo>
                  <a:lnTo>
                    <a:pt x="150" y="78"/>
                  </a:lnTo>
                  <a:lnTo>
                    <a:pt x="238" y="26"/>
                  </a:lnTo>
                  <a:lnTo>
                    <a:pt x="274" y="82"/>
                  </a:lnTo>
                  <a:lnTo>
                    <a:pt x="274" y="82"/>
                  </a:lnTo>
                  <a:lnTo>
                    <a:pt x="304" y="74"/>
                  </a:lnTo>
                  <a:lnTo>
                    <a:pt x="336" y="66"/>
                  </a:lnTo>
                  <a:lnTo>
                    <a:pt x="338" y="0"/>
                  </a:lnTo>
                  <a:lnTo>
                    <a:pt x="440" y="0"/>
                  </a:lnTo>
                  <a:lnTo>
                    <a:pt x="444" y="66"/>
                  </a:lnTo>
                  <a:lnTo>
                    <a:pt x="444" y="66"/>
                  </a:lnTo>
                  <a:lnTo>
                    <a:pt x="474" y="74"/>
                  </a:lnTo>
                  <a:lnTo>
                    <a:pt x="504" y="82"/>
                  </a:lnTo>
                  <a:lnTo>
                    <a:pt x="540" y="26"/>
                  </a:lnTo>
                  <a:lnTo>
                    <a:pt x="628" y="78"/>
                  </a:lnTo>
                  <a:lnTo>
                    <a:pt x="598" y="136"/>
                  </a:lnTo>
                  <a:lnTo>
                    <a:pt x="598" y="136"/>
                  </a:lnTo>
                  <a:lnTo>
                    <a:pt x="622" y="158"/>
                  </a:lnTo>
                  <a:lnTo>
                    <a:pt x="642" y="182"/>
                  </a:lnTo>
                  <a:lnTo>
                    <a:pt x="702" y="150"/>
                  </a:lnTo>
                  <a:lnTo>
                    <a:pt x="752" y="238"/>
                  </a:lnTo>
                  <a:lnTo>
                    <a:pt x="696" y="274"/>
                  </a:lnTo>
                  <a:lnTo>
                    <a:pt x="696" y="274"/>
                  </a:lnTo>
                  <a:lnTo>
                    <a:pt x="706" y="304"/>
                  </a:lnTo>
                  <a:lnTo>
                    <a:pt x="712" y="336"/>
                  </a:lnTo>
                  <a:lnTo>
                    <a:pt x="780" y="338"/>
                  </a:lnTo>
                  <a:lnTo>
                    <a:pt x="780" y="440"/>
                  </a:lnTo>
                  <a:lnTo>
                    <a:pt x="712" y="444"/>
                  </a:lnTo>
                  <a:lnTo>
                    <a:pt x="712" y="444"/>
                  </a:lnTo>
                  <a:lnTo>
                    <a:pt x="706" y="474"/>
                  </a:lnTo>
                  <a:lnTo>
                    <a:pt x="696" y="504"/>
                  </a:lnTo>
                  <a:lnTo>
                    <a:pt x="752" y="540"/>
                  </a:lnTo>
                  <a:lnTo>
                    <a:pt x="702" y="628"/>
                  </a:lnTo>
                  <a:lnTo>
                    <a:pt x="642" y="598"/>
                  </a:lnTo>
                  <a:lnTo>
                    <a:pt x="642" y="598"/>
                  </a:lnTo>
                  <a:lnTo>
                    <a:pt x="620" y="622"/>
                  </a:lnTo>
                  <a:lnTo>
                    <a:pt x="598" y="642"/>
                  </a:lnTo>
                  <a:lnTo>
                    <a:pt x="628" y="702"/>
                  </a:lnTo>
                  <a:lnTo>
                    <a:pt x="540" y="752"/>
                  </a:lnTo>
                  <a:lnTo>
                    <a:pt x="504" y="696"/>
                  </a:lnTo>
                  <a:lnTo>
                    <a:pt x="504" y="696"/>
                  </a:lnTo>
                  <a:lnTo>
                    <a:pt x="474" y="706"/>
                  </a:lnTo>
                  <a:lnTo>
                    <a:pt x="444" y="712"/>
                  </a:lnTo>
                  <a:lnTo>
                    <a:pt x="440" y="780"/>
                  </a:lnTo>
                  <a:close/>
                  <a:moveTo>
                    <a:pt x="356" y="762"/>
                  </a:moveTo>
                  <a:lnTo>
                    <a:pt x="424" y="762"/>
                  </a:lnTo>
                  <a:lnTo>
                    <a:pt x="426" y="698"/>
                  </a:lnTo>
                  <a:lnTo>
                    <a:pt x="434" y="696"/>
                  </a:lnTo>
                  <a:lnTo>
                    <a:pt x="434" y="696"/>
                  </a:lnTo>
                  <a:lnTo>
                    <a:pt x="470" y="688"/>
                  </a:lnTo>
                  <a:lnTo>
                    <a:pt x="504" y="678"/>
                  </a:lnTo>
                  <a:lnTo>
                    <a:pt x="512" y="674"/>
                  </a:lnTo>
                  <a:lnTo>
                    <a:pt x="546" y="728"/>
                  </a:lnTo>
                  <a:lnTo>
                    <a:pt x="604" y="694"/>
                  </a:lnTo>
                  <a:lnTo>
                    <a:pt x="576" y="638"/>
                  </a:lnTo>
                  <a:lnTo>
                    <a:pt x="580" y="632"/>
                  </a:lnTo>
                  <a:lnTo>
                    <a:pt x="580" y="632"/>
                  </a:lnTo>
                  <a:lnTo>
                    <a:pt x="608" y="608"/>
                  </a:lnTo>
                  <a:lnTo>
                    <a:pt x="632" y="582"/>
                  </a:lnTo>
                  <a:lnTo>
                    <a:pt x="638" y="576"/>
                  </a:lnTo>
                  <a:lnTo>
                    <a:pt x="694" y="604"/>
                  </a:lnTo>
                  <a:lnTo>
                    <a:pt x="728" y="546"/>
                  </a:lnTo>
                  <a:lnTo>
                    <a:pt x="674" y="512"/>
                  </a:lnTo>
                  <a:lnTo>
                    <a:pt x="676" y="504"/>
                  </a:lnTo>
                  <a:lnTo>
                    <a:pt x="676" y="504"/>
                  </a:lnTo>
                  <a:lnTo>
                    <a:pt x="688" y="470"/>
                  </a:lnTo>
                  <a:lnTo>
                    <a:pt x="696" y="434"/>
                  </a:lnTo>
                  <a:lnTo>
                    <a:pt x="696" y="426"/>
                  </a:lnTo>
                  <a:lnTo>
                    <a:pt x="762" y="424"/>
                  </a:lnTo>
                  <a:lnTo>
                    <a:pt x="762" y="356"/>
                  </a:lnTo>
                  <a:lnTo>
                    <a:pt x="696" y="352"/>
                  </a:lnTo>
                  <a:lnTo>
                    <a:pt x="696" y="346"/>
                  </a:lnTo>
                  <a:lnTo>
                    <a:pt x="696" y="346"/>
                  </a:lnTo>
                  <a:lnTo>
                    <a:pt x="688" y="310"/>
                  </a:lnTo>
                  <a:lnTo>
                    <a:pt x="676" y="274"/>
                  </a:lnTo>
                  <a:lnTo>
                    <a:pt x="674" y="268"/>
                  </a:lnTo>
                  <a:lnTo>
                    <a:pt x="728" y="234"/>
                  </a:lnTo>
                  <a:lnTo>
                    <a:pt x="694" y="174"/>
                  </a:lnTo>
                  <a:lnTo>
                    <a:pt x="638" y="204"/>
                  </a:lnTo>
                  <a:lnTo>
                    <a:pt x="632" y="198"/>
                  </a:lnTo>
                  <a:lnTo>
                    <a:pt x="632" y="198"/>
                  </a:lnTo>
                  <a:lnTo>
                    <a:pt x="608" y="170"/>
                  </a:lnTo>
                  <a:lnTo>
                    <a:pt x="580" y="146"/>
                  </a:lnTo>
                  <a:lnTo>
                    <a:pt x="576" y="142"/>
                  </a:lnTo>
                  <a:lnTo>
                    <a:pt x="604" y="84"/>
                  </a:lnTo>
                  <a:lnTo>
                    <a:pt x="546" y="50"/>
                  </a:lnTo>
                  <a:lnTo>
                    <a:pt x="512" y="104"/>
                  </a:lnTo>
                  <a:lnTo>
                    <a:pt x="504" y="102"/>
                  </a:lnTo>
                  <a:lnTo>
                    <a:pt x="504" y="102"/>
                  </a:lnTo>
                  <a:lnTo>
                    <a:pt x="470" y="90"/>
                  </a:lnTo>
                  <a:lnTo>
                    <a:pt x="434" y="84"/>
                  </a:lnTo>
                  <a:lnTo>
                    <a:pt x="426" y="82"/>
                  </a:lnTo>
                  <a:lnTo>
                    <a:pt x="424" y="18"/>
                  </a:lnTo>
                  <a:lnTo>
                    <a:pt x="356" y="18"/>
                  </a:lnTo>
                  <a:lnTo>
                    <a:pt x="352" y="82"/>
                  </a:lnTo>
                  <a:lnTo>
                    <a:pt x="346" y="84"/>
                  </a:lnTo>
                  <a:lnTo>
                    <a:pt x="346" y="84"/>
                  </a:lnTo>
                  <a:lnTo>
                    <a:pt x="308" y="90"/>
                  </a:lnTo>
                  <a:lnTo>
                    <a:pt x="274" y="102"/>
                  </a:lnTo>
                  <a:lnTo>
                    <a:pt x="268" y="104"/>
                  </a:lnTo>
                  <a:lnTo>
                    <a:pt x="232" y="50"/>
                  </a:lnTo>
                  <a:lnTo>
                    <a:pt x="174" y="84"/>
                  </a:lnTo>
                  <a:lnTo>
                    <a:pt x="204" y="142"/>
                  </a:lnTo>
                  <a:lnTo>
                    <a:pt x="198" y="146"/>
                  </a:lnTo>
                  <a:lnTo>
                    <a:pt x="198" y="146"/>
                  </a:lnTo>
                  <a:lnTo>
                    <a:pt x="170" y="170"/>
                  </a:lnTo>
                  <a:lnTo>
                    <a:pt x="146" y="198"/>
                  </a:lnTo>
                  <a:lnTo>
                    <a:pt x="142" y="204"/>
                  </a:lnTo>
                  <a:lnTo>
                    <a:pt x="84" y="174"/>
                  </a:lnTo>
                  <a:lnTo>
                    <a:pt x="50" y="234"/>
                  </a:lnTo>
                  <a:lnTo>
                    <a:pt x="104" y="268"/>
                  </a:lnTo>
                  <a:lnTo>
                    <a:pt x="102" y="274"/>
                  </a:lnTo>
                  <a:lnTo>
                    <a:pt x="102" y="274"/>
                  </a:lnTo>
                  <a:lnTo>
                    <a:pt x="90" y="310"/>
                  </a:lnTo>
                  <a:lnTo>
                    <a:pt x="84" y="346"/>
                  </a:lnTo>
                  <a:lnTo>
                    <a:pt x="82" y="352"/>
                  </a:lnTo>
                  <a:lnTo>
                    <a:pt x="18" y="356"/>
                  </a:lnTo>
                  <a:lnTo>
                    <a:pt x="18" y="424"/>
                  </a:lnTo>
                  <a:lnTo>
                    <a:pt x="82" y="426"/>
                  </a:lnTo>
                  <a:lnTo>
                    <a:pt x="84" y="434"/>
                  </a:lnTo>
                  <a:lnTo>
                    <a:pt x="84" y="434"/>
                  </a:lnTo>
                  <a:lnTo>
                    <a:pt x="90" y="470"/>
                  </a:lnTo>
                  <a:lnTo>
                    <a:pt x="102" y="504"/>
                  </a:lnTo>
                  <a:lnTo>
                    <a:pt x="104" y="512"/>
                  </a:lnTo>
                  <a:lnTo>
                    <a:pt x="50" y="546"/>
                  </a:lnTo>
                  <a:lnTo>
                    <a:pt x="84" y="604"/>
                  </a:lnTo>
                  <a:lnTo>
                    <a:pt x="142" y="576"/>
                  </a:lnTo>
                  <a:lnTo>
                    <a:pt x="146" y="582"/>
                  </a:lnTo>
                  <a:lnTo>
                    <a:pt x="146" y="582"/>
                  </a:lnTo>
                  <a:lnTo>
                    <a:pt x="170" y="608"/>
                  </a:lnTo>
                  <a:lnTo>
                    <a:pt x="198" y="632"/>
                  </a:lnTo>
                  <a:lnTo>
                    <a:pt x="204" y="638"/>
                  </a:lnTo>
                  <a:lnTo>
                    <a:pt x="174" y="694"/>
                  </a:lnTo>
                  <a:lnTo>
                    <a:pt x="232" y="728"/>
                  </a:lnTo>
                  <a:lnTo>
                    <a:pt x="268" y="674"/>
                  </a:lnTo>
                  <a:lnTo>
                    <a:pt x="274" y="678"/>
                  </a:lnTo>
                  <a:lnTo>
                    <a:pt x="274" y="678"/>
                  </a:lnTo>
                  <a:lnTo>
                    <a:pt x="308" y="688"/>
                  </a:lnTo>
                  <a:lnTo>
                    <a:pt x="346" y="696"/>
                  </a:lnTo>
                  <a:lnTo>
                    <a:pt x="352" y="698"/>
                  </a:lnTo>
                  <a:lnTo>
                    <a:pt x="356" y="762"/>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02" name="Freeform 68">
              <a:extLst>
                <a:ext uri="{FF2B5EF4-FFF2-40B4-BE49-F238E27FC236}">
                  <a16:creationId xmlns:a16="http://schemas.microsoft.com/office/drawing/2014/main" id="{9BA7F6B2-5AC9-040A-A33F-21116B928DBD}"/>
                </a:ext>
              </a:extLst>
            </p:cNvPr>
            <p:cNvSpPr>
              <a:spLocks noEditPoints="1"/>
            </p:cNvSpPr>
            <p:nvPr/>
          </p:nvSpPr>
          <p:spPr bwMode="auto">
            <a:xfrm>
              <a:off x="640" y="2041"/>
              <a:ext cx="528" cy="528"/>
            </a:xfrm>
            <a:custGeom>
              <a:avLst/>
              <a:gdLst>
                <a:gd name="T0" fmla="*/ 236 w 528"/>
                <a:gd name="T1" fmla="*/ 526 h 528"/>
                <a:gd name="T2" fmla="*/ 160 w 528"/>
                <a:gd name="T3" fmla="*/ 506 h 528"/>
                <a:gd name="T4" fmla="*/ 96 w 528"/>
                <a:gd name="T5" fmla="*/ 468 h 528"/>
                <a:gd name="T6" fmla="*/ 44 w 528"/>
                <a:gd name="T7" fmla="*/ 412 h 528"/>
                <a:gd name="T8" fmla="*/ 12 w 528"/>
                <a:gd name="T9" fmla="*/ 342 h 528"/>
                <a:gd name="T10" fmla="*/ 0 w 528"/>
                <a:gd name="T11" fmla="*/ 264 h 528"/>
                <a:gd name="T12" fmla="*/ 4 w 528"/>
                <a:gd name="T13" fmla="*/ 210 h 528"/>
                <a:gd name="T14" fmla="*/ 32 w 528"/>
                <a:gd name="T15" fmla="*/ 138 h 528"/>
                <a:gd name="T16" fmla="*/ 76 w 528"/>
                <a:gd name="T17" fmla="*/ 78 h 528"/>
                <a:gd name="T18" fmla="*/ 138 w 528"/>
                <a:gd name="T19" fmla="*/ 32 h 528"/>
                <a:gd name="T20" fmla="*/ 210 w 528"/>
                <a:gd name="T21" fmla="*/ 6 h 528"/>
                <a:gd name="T22" fmla="*/ 264 w 528"/>
                <a:gd name="T23" fmla="*/ 0 h 528"/>
                <a:gd name="T24" fmla="*/ 342 w 528"/>
                <a:gd name="T25" fmla="*/ 12 h 528"/>
                <a:gd name="T26" fmla="*/ 410 w 528"/>
                <a:gd name="T27" fmla="*/ 44 h 528"/>
                <a:gd name="T28" fmla="*/ 466 w 528"/>
                <a:gd name="T29" fmla="*/ 96 h 528"/>
                <a:gd name="T30" fmla="*/ 506 w 528"/>
                <a:gd name="T31" fmla="*/ 160 h 528"/>
                <a:gd name="T32" fmla="*/ 526 w 528"/>
                <a:gd name="T33" fmla="*/ 236 h 528"/>
                <a:gd name="T34" fmla="*/ 526 w 528"/>
                <a:gd name="T35" fmla="*/ 290 h 528"/>
                <a:gd name="T36" fmla="*/ 506 w 528"/>
                <a:gd name="T37" fmla="*/ 366 h 528"/>
                <a:gd name="T38" fmla="*/ 466 w 528"/>
                <a:gd name="T39" fmla="*/ 432 h 528"/>
                <a:gd name="T40" fmla="*/ 410 w 528"/>
                <a:gd name="T41" fmla="*/ 482 h 528"/>
                <a:gd name="T42" fmla="*/ 342 w 528"/>
                <a:gd name="T43" fmla="*/ 516 h 528"/>
                <a:gd name="T44" fmla="*/ 264 w 528"/>
                <a:gd name="T45" fmla="*/ 528 h 528"/>
                <a:gd name="T46" fmla="*/ 264 w 528"/>
                <a:gd name="T47" fmla="*/ 18 h 528"/>
                <a:gd name="T48" fmla="*/ 190 w 528"/>
                <a:gd name="T49" fmla="*/ 28 h 528"/>
                <a:gd name="T50" fmla="*/ 126 w 528"/>
                <a:gd name="T51" fmla="*/ 60 h 528"/>
                <a:gd name="T52" fmla="*/ 74 w 528"/>
                <a:gd name="T53" fmla="*/ 108 h 528"/>
                <a:gd name="T54" fmla="*/ 36 w 528"/>
                <a:gd name="T55" fmla="*/ 168 h 528"/>
                <a:gd name="T56" fmla="*/ 18 w 528"/>
                <a:gd name="T57" fmla="*/ 238 h 528"/>
                <a:gd name="T58" fmla="*/ 18 w 528"/>
                <a:gd name="T59" fmla="*/ 288 h 528"/>
                <a:gd name="T60" fmla="*/ 36 w 528"/>
                <a:gd name="T61" fmla="*/ 360 h 528"/>
                <a:gd name="T62" fmla="*/ 74 w 528"/>
                <a:gd name="T63" fmla="*/ 420 h 528"/>
                <a:gd name="T64" fmla="*/ 126 w 528"/>
                <a:gd name="T65" fmla="*/ 468 h 528"/>
                <a:gd name="T66" fmla="*/ 190 w 528"/>
                <a:gd name="T67" fmla="*/ 498 h 528"/>
                <a:gd name="T68" fmla="*/ 264 w 528"/>
                <a:gd name="T69" fmla="*/ 510 h 528"/>
                <a:gd name="T70" fmla="*/ 312 w 528"/>
                <a:gd name="T71" fmla="*/ 504 h 528"/>
                <a:gd name="T72" fmla="*/ 380 w 528"/>
                <a:gd name="T73" fmla="*/ 480 h 528"/>
                <a:gd name="T74" fmla="*/ 438 w 528"/>
                <a:gd name="T75" fmla="*/ 438 h 528"/>
                <a:gd name="T76" fmla="*/ 480 w 528"/>
                <a:gd name="T77" fmla="*/ 380 h 528"/>
                <a:gd name="T78" fmla="*/ 504 w 528"/>
                <a:gd name="T79" fmla="*/ 314 h 528"/>
                <a:gd name="T80" fmla="*/ 510 w 528"/>
                <a:gd name="T81" fmla="*/ 264 h 528"/>
                <a:gd name="T82" fmla="*/ 498 w 528"/>
                <a:gd name="T83" fmla="*/ 190 h 528"/>
                <a:gd name="T84" fmla="*/ 468 w 528"/>
                <a:gd name="T85" fmla="*/ 126 h 528"/>
                <a:gd name="T86" fmla="*/ 420 w 528"/>
                <a:gd name="T87" fmla="*/ 74 h 528"/>
                <a:gd name="T88" fmla="*/ 360 w 528"/>
                <a:gd name="T89" fmla="*/ 38 h 528"/>
                <a:gd name="T90" fmla="*/ 288 w 528"/>
                <a:gd name="T91" fmla="*/ 1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8" h="528">
                  <a:moveTo>
                    <a:pt x="264" y="528"/>
                  </a:moveTo>
                  <a:lnTo>
                    <a:pt x="264" y="528"/>
                  </a:lnTo>
                  <a:lnTo>
                    <a:pt x="236" y="526"/>
                  </a:lnTo>
                  <a:lnTo>
                    <a:pt x="210" y="522"/>
                  </a:lnTo>
                  <a:lnTo>
                    <a:pt x="184" y="516"/>
                  </a:lnTo>
                  <a:lnTo>
                    <a:pt x="160" y="506"/>
                  </a:lnTo>
                  <a:lnTo>
                    <a:pt x="138" y="496"/>
                  </a:lnTo>
                  <a:lnTo>
                    <a:pt x="116" y="482"/>
                  </a:lnTo>
                  <a:lnTo>
                    <a:pt x="96" y="468"/>
                  </a:lnTo>
                  <a:lnTo>
                    <a:pt x="76" y="450"/>
                  </a:lnTo>
                  <a:lnTo>
                    <a:pt x="60" y="432"/>
                  </a:lnTo>
                  <a:lnTo>
                    <a:pt x="44" y="412"/>
                  </a:lnTo>
                  <a:lnTo>
                    <a:pt x="32" y="390"/>
                  </a:lnTo>
                  <a:lnTo>
                    <a:pt x="20" y="366"/>
                  </a:lnTo>
                  <a:lnTo>
                    <a:pt x="12" y="342"/>
                  </a:lnTo>
                  <a:lnTo>
                    <a:pt x="4" y="316"/>
                  </a:lnTo>
                  <a:lnTo>
                    <a:pt x="0" y="290"/>
                  </a:lnTo>
                  <a:lnTo>
                    <a:pt x="0" y="264"/>
                  </a:lnTo>
                  <a:lnTo>
                    <a:pt x="0" y="264"/>
                  </a:lnTo>
                  <a:lnTo>
                    <a:pt x="0" y="236"/>
                  </a:lnTo>
                  <a:lnTo>
                    <a:pt x="4" y="210"/>
                  </a:lnTo>
                  <a:lnTo>
                    <a:pt x="12" y="186"/>
                  </a:lnTo>
                  <a:lnTo>
                    <a:pt x="20" y="160"/>
                  </a:lnTo>
                  <a:lnTo>
                    <a:pt x="32" y="138"/>
                  </a:lnTo>
                  <a:lnTo>
                    <a:pt x="44" y="116"/>
                  </a:lnTo>
                  <a:lnTo>
                    <a:pt x="60" y="96"/>
                  </a:lnTo>
                  <a:lnTo>
                    <a:pt x="76" y="78"/>
                  </a:lnTo>
                  <a:lnTo>
                    <a:pt x="96" y="60"/>
                  </a:lnTo>
                  <a:lnTo>
                    <a:pt x="116" y="44"/>
                  </a:lnTo>
                  <a:lnTo>
                    <a:pt x="138" y="32"/>
                  </a:lnTo>
                  <a:lnTo>
                    <a:pt x="160" y="20"/>
                  </a:lnTo>
                  <a:lnTo>
                    <a:pt x="184" y="12"/>
                  </a:lnTo>
                  <a:lnTo>
                    <a:pt x="210" y="6"/>
                  </a:lnTo>
                  <a:lnTo>
                    <a:pt x="236" y="2"/>
                  </a:lnTo>
                  <a:lnTo>
                    <a:pt x="264" y="0"/>
                  </a:lnTo>
                  <a:lnTo>
                    <a:pt x="264" y="0"/>
                  </a:lnTo>
                  <a:lnTo>
                    <a:pt x="290" y="2"/>
                  </a:lnTo>
                  <a:lnTo>
                    <a:pt x="316" y="6"/>
                  </a:lnTo>
                  <a:lnTo>
                    <a:pt x="342" y="12"/>
                  </a:lnTo>
                  <a:lnTo>
                    <a:pt x="366" y="20"/>
                  </a:lnTo>
                  <a:lnTo>
                    <a:pt x="390" y="32"/>
                  </a:lnTo>
                  <a:lnTo>
                    <a:pt x="410" y="44"/>
                  </a:lnTo>
                  <a:lnTo>
                    <a:pt x="432" y="60"/>
                  </a:lnTo>
                  <a:lnTo>
                    <a:pt x="450" y="78"/>
                  </a:lnTo>
                  <a:lnTo>
                    <a:pt x="466" y="96"/>
                  </a:lnTo>
                  <a:lnTo>
                    <a:pt x="482" y="116"/>
                  </a:lnTo>
                  <a:lnTo>
                    <a:pt x="496" y="138"/>
                  </a:lnTo>
                  <a:lnTo>
                    <a:pt x="506" y="160"/>
                  </a:lnTo>
                  <a:lnTo>
                    <a:pt x="516" y="186"/>
                  </a:lnTo>
                  <a:lnTo>
                    <a:pt x="522" y="210"/>
                  </a:lnTo>
                  <a:lnTo>
                    <a:pt x="526" y="236"/>
                  </a:lnTo>
                  <a:lnTo>
                    <a:pt x="528" y="264"/>
                  </a:lnTo>
                  <a:lnTo>
                    <a:pt x="528" y="264"/>
                  </a:lnTo>
                  <a:lnTo>
                    <a:pt x="526" y="290"/>
                  </a:lnTo>
                  <a:lnTo>
                    <a:pt x="522" y="316"/>
                  </a:lnTo>
                  <a:lnTo>
                    <a:pt x="516" y="342"/>
                  </a:lnTo>
                  <a:lnTo>
                    <a:pt x="506" y="366"/>
                  </a:lnTo>
                  <a:lnTo>
                    <a:pt x="496" y="390"/>
                  </a:lnTo>
                  <a:lnTo>
                    <a:pt x="482" y="412"/>
                  </a:lnTo>
                  <a:lnTo>
                    <a:pt x="466" y="432"/>
                  </a:lnTo>
                  <a:lnTo>
                    <a:pt x="450" y="450"/>
                  </a:lnTo>
                  <a:lnTo>
                    <a:pt x="432" y="468"/>
                  </a:lnTo>
                  <a:lnTo>
                    <a:pt x="410" y="482"/>
                  </a:lnTo>
                  <a:lnTo>
                    <a:pt x="390" y="496"/>
                  </a:lnTo>
                  <a:lnTo>
                    <a:pt x="366" y="506"/>
                  </a:lnTo>
                  <a:lnTo>
                    <a:pt x="342" y="516"/>
                  </a:lnTo>
                  <a:lnTo>
                    <a:pt x="316" y="522"/>
                  </a:lnTo>
                  <a:lnTo>
                    <a:pt x="290" y="526"/>
                  </a:lnTo>
                  <a:lnTo>
                    <a:pt x="264" y="528"/>
                  </a:lnTo>
                  <a:lnTo>
                    <a:pt x="264" y="528"/>
                  </a:lnTo>
                  <a:close/>
                  <a:moveTo>
                    <a:pt x="264" y="18"/>
                  </a:moveTo>
                  <a:lnTo>
                    <a:pt x="264" y="18"/>
                  </a:lnTo>
                  <a:lnTo>
                    <a:pt x="238" y="18"/>
                  </a:lnTo>
                  <a:lnTo>
                    <a:pt x="214" y="22"/>
                  </a:lnTo>
                  <a:lnTo>
                    <a:pt x="190" y="28"/>
                  </a:lnTo>
                  <a:lnTo>
                    <a:pt x="168" y="38"/>
                  </a:lnTo>
                  <a:lnTo>
                    <a:pt x="146" y="48"/>
                  </a:lnTo>
                  <a:lnTo>
                    <a:pt x="126" y="60"/>
                  </a:lnTo>
                  <a:lnTo>
                    <a:pt x="106" y="74"/>
                  </a:lnTo>
                  <a:lnTo>
                    <a:pt x="90" y="90"/>
                  </a:lnTo>
                  <a:lnTo>
                    <a:pt x="74" y="108"/>
                  </a:lnTo>
                  <a:lnTo>
                    <a:pt x="60" y="126"/>
                  </a:lnTo>
                  <a:lnTo>
                    <a:pt x="48" y="146"/>
                  </a:lnTo>
                  <a:lnTo>
                    <a:pt x="36" y="168"/>
                  </a:lnTo>
                  <a:lnTo>
                    <a:pt x="28" y="190"/>
                  </a:lnTo>
                  <a:lnTo>
                    <a:pt x="22" y="214"/>
                  </a:lnTo>
                  <a:lnTo>
                    <a:pt x="18" y="238"/>
                  </a:lnTo>
                  <a:lnTo>
                    <a:pt x="18" y="264"/>
                  </a:lnTo>
                  <a:lnTo>
                    <a:pt x="18" y="264"/>
                  </a:lnTo>
                  <a:lnTo>
                    <a:pt x="18" y="288"/>
                  </a:lnTo>
                  <a:lnTo>
                    <a:pt x="22" y="314"/>
                  </a:lnTo>
                  <a:lnTo>
                    <a:pt x="28" y="336"/>
                  </a:lnTo>
                  <a:lnTo>
                    <a:pt x="36" y="360"/>
                  </a:lnTo>
                  <a:lnTo>
                    <a:pt x="48" y="380"/>
                  </a:lnTo>
                  <a:lnTo>
                    <a:pt x="60" y="402"/>
                  </a:lnTo>
                  <a:lnTo>
                    <a:pt x="74" y="420"/>
                  </a:lnTo>
                  <a:lnTo>
                    <a:pt x="90" y="438"/>
                  </a:lnTo>
                  <a:lnTo>
                    <a:pt x="106" y="454"/>
                  </a:lnTo>
                  <a:lnTo>
                    <a:pt x="126" y="468"/>
                  </a:lnTo>
                  <a:lnTo>
                    <a:pt x="146" y="480"/>
                  </a:lnTo>
                  <a:lnTo>
                    <a:pt x="168" y="490"/>
                  </a:lnTo>
                  <a:lnTo>
                    <a:pt x="190" y="498"/>
                  </a:lnTo>
                  <a:lnTo>
                    <a:pt x="214" y="504"/>
                  </a:lnTo>
                  <a:lnTo>
                    <a:pt x="238" y="508"/>
                  </a:lnTo>
                  <a:lnTo>
                    <a:pt x="264" y="510"/>
                  </a:lnTo>
                  <a:lnTo>
                    <a:pt x="264" y="510"/>
                  </a:lnTo>
                  <a:lnTo>
                    <a:pt x="288" y="508"/>
                  </a:lnTo>
                  <a:lnTo>
                    <a:pt x="312" y="504"/>
                  </a:lnTo>
                  <a:lnTo>
                    <a:pt x="336" y="498"/>
                  </a:lnTo>
                  <a:lnTo>
                    <a:pt x="360" y="490"/>
                  </a:lnTo>
                  <a:lnTo>
                    <a:pt x="380" y="480"/>
                  </a:lnTo>
                  <a:lnTo>
                    <a:pt x="400" y="468"/>
                  </a:lnTo>
                  <a:lnTo>
                    <a:pt x="420" y="454"/>
                  </a:lnTo>
                  <a:lnTo>
                    <a:pt x="438" y="438"/>
                  </a:lnTo>
                  <a:lnTo>
                    <a:pt x="454" y="420"/>
                  </a:lnTo>
                  <a:lnTo>
                    <a:pt x="468" y="402"/>
                  </a:lnTo>
                  <a:lnTo>
                    <a:pt x="480" y="380"/>
                  </a:lnTo>
                  <a:lnTo>
                    <a:pt x="490" y="360"/>
                  </a:lnTo>
                  <a:lnTo>
                    <a:pt x="498" y="336"/>
                  </a:lnTo>
                  <a:lnTo>
                    <a:pt x="504" y="314"/>
                  </a:lnTo>
                  <a:lnTo>
                    <a:pt x="508" y="288"/>
                  </a:lnTo>
                  <a:lnTo>
                    <a:pt x="510" y="264"/>
                  </a:lnTo>
                  <a:lnTo>
                    <a:pt x="510" y="264"/>
                  </a:lnTo>
                  <a:lnTo>
                    <a:pt x="508" y="238"/>
                  </a:lnTo>
                  <a:lnTo>
                    <a:pt x="504" y="214"/>
                  </a:lnTo>
                  <a:lnTo>
                    <a:pt x="498" y="190"/>
                  </a:lnTo>
                  <a:lnTo>
                    <a:pt x="490" y="168"/>
                  </a:lnTo>
                  <a:lnTo>
                    <a:pt x="480" y="146"/>
                  </a:lnTo>
                  <a:lnTo>
                    <a:pt x="468" y="126"/>
                  </a:lnTo>
                  <a:lnTo>
                    <a:pt x="454" y="108"/>
                  </a:lnTo>
                  <a:lnTo>
                    <a:pt x="438" y="90"/>
                  </a:lnTo>
                  <a:lnTo>
                    <a:pt x="420" y="74"/>
                  </a:lnTo>
                  <a:lnTo>
                    <a:pt x="400" y="60"/>
                  </a:lnTo>
                  <a:lnTo>
                    <a:pt x="380" y="48"/>
                  </a:lnTo>
                  <a:lnTo>
                    <a:pt x="360" y="38"/>
                  </a:lnTo>
                  <a:lnTo>
                    <a:pt x="336" y="28"/>
                  </a:lnTo>
                  <a:lnTo>
                    <a:pt x="312" y="22"/>
                  </a:lnTo>
                  <a:lnTo>
                    <a:pt x="288" y="18"/>
                  </a:lnTo>
                  <a:lnTo>
                    <a:pt x="264" y="18"/>
                  </a:lnTo>
                  <a:lnTo>
                    <a:pt x="264" y="1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03" name="Freeform 69">
              <a:extLst>
                <a:ext uri="{FF2B5EF4-FFF2-40B4-BE49-F238E27FC236}">
                  <a16:creationId xmlns:a16="http://schemas.microsoft.com/office/drawing/2014/main" id="{20C6521D-EFEA-0E8C-2ECA-18D07FB8F771}"/>
                </a:ext>
              </a:extLst>
            </p:cNvPr>
            <p:cNvSpPr>
              <a:spLocks noEditPoints="1"/>
            </p:cNvSpPr>
            <p:nvPr/>
          </p:nvSpPr>
          <p:spPr bwMode="auto">
            <a:xfrm>
              <a:off x="858" y="2261"/>
              <a:ext cx="90" cy="88"/>
            </a:xfrm>
            <a:custGeom>
              <a:avLst/>
              <a:gdLst>
                <a:gd name="T0" fmla="*/ 46 w 90"/>
                <a:gd name="T1" fmla="*/ 88 h 88"/>
                <a:gd name="T2" fmla="*/ 46 w 90"/>
                <a:gd name="T3" fmla="*/ 88 h 88"/>
                <a:gd name="T4" fmla="*/ 36 w 90"/>
                <a:gd name="T5" fmla="*/ 88 h 88"/>
                <a:gd name="T6" fmla="*/ 28 w 90"/>
                <a:gd name="T7" fmla="*/ 84 h 88"/>
                <a:gd name="T8" fmla="*/ 20 w 90"/>
                <a:gd name="T9" fmla="*/ 80 h 88"/>
                <a:gd name="T10" fmla="*/ 14 w 90"/>
                <a:gd name="T11" fmla="*/ 76 h 88"/>
                <a:gd name="T12" fmla="*/ 8 w 90"/>
                <a:gd name="T13" fmla="*/ 68 h 88"/>
                <a:gd name="T14" fmla="*/ 4 w 90"/>
                <a:gd name="T15" fmla="*/ 60 h 88"/>
                <a:gd name="T16" fmla="*/ 2 w 90"/>
                <a:gd name="T17" fmla="*/ 52 h 88"/>
                <a:gd name="T18" fmla="*/ 0 w 90"/>
                <a:gd name="T19" fmla="*/ 44 h 88"/>
                <a:gd name="T20" fmla="*/ 0 w 90"/>
                <a:gd name="T21" fmla="*/ 44 h 88"/>
                <a:gd name="T22" fmla="*/ 2 w 90"/>
                <a:gd name="T23" fmla="*/ 34 h 88"/>
                <a:gd name="T24" fmla="*/ 4 w 90"/>
                <a:gd name="T25" fmla="*/ 26 h 88"/>
                <a:gd name="T26" fmla="*/ 8 w 90"/>
                <a:gd name="T27" fmla="*/ 18 h 88"/>
                <a:gd name="T28" fmla="*/ 14 w 90"/>
                <a:gd name="T29" fmla="*/ 12 h 88"/>
                <a:gd name="T30" fmla="*/ 20 w 90"/>
                <a:gd name="T31" fmla="*/ 6 h 88"/>
                <a:gd name="T32" fmla="*/ 28 w 90"/>
                <a:gd name="T33" fmla="*/ 2 h 88"/>
                <a:gd name="T34" fmla="*/ 36 w 90"/>
                <a:gd name="T35" fmla="*/ 0 h 88"/>
                <a:gd name="T36" fmla="*/ 46 w 90"/>
                <a:gd name="T37" fmla="*/ 0 h 88"/>
                <a:gd name="T38" fmla="*/ 46 w 90"/>
                <a:gd name="T39" fmla="*/ 0 h 88"/>
                <a:gd name="T40" fmla="*/ 54 w 90"/>
                <a:gd name="T41" fmla="*/ 0 h 88"/>
                <a:gd name="T42" fmla="*/ 62 w 90"/>
                <a:gd name="T43" fmla="*/ 2 h 88"/>
                <a:gd name="T44" fmla="*/ 70 w 90"/>
                <a:gd name="T45" fmla="*/ 6 h 88"/>
                <a:gd name="T46" fmla="*/ 76 w 90"/>
                <a:gd name="T47" fmla="*/ 12 h 88"/>
                <a:gd name="T48" fmla="*/ 82 w 90"/>
                <a:gd name="T49" fmla="*/ 18 h 88"/>
                <a:gd name="T50" fmla="*/ 86 w 90"/>
                <a:gd name="T51" fmla="*/ 26 h 88"/>
                <a:gd name="T52" fmla="*/ 88 w 90"/>
                <a:gd name="T53" fmla="*/ 34 h 88"/>
                <a:gd name="T54" fmla="*/ 90 w 90"/>
                <a:gd name="T55" fmla="*/ 44 h 88"/>
                <a:gd name="T56" fmla="*/ 90 w 90"/>
                <a:gd name="T57" fmla="*/ 44 h 88"/>
                <a:gd name="T58" fmla="*/ 88 w 90"/>
                <a:gd name="T59" fmla="*/ 52 h 88"/>
                <a:gd name="T60" fmla="*/ 86 w 90"/>
                <a:gd name="T61" fmla="*/ 60 h 88"/>
                <a:gd name="T62" fmla="*/ 82 w 90"/>
                <a:gd name="T63" fmla="*/ 68 h 88"/>
                <a:gd name="T64" fmla="*/ 76 w 90"/>
                <a:gd name="T65" fmla="*/ 76 h 88"/>
                <a:gd name="T66" fmla="*/ 70 w 90"/>
                <a:gd name="T67" fmla="*/ 80 h 88"/>
                <a:gd name="T68" fmla="*/ 62 w 90"/>
                <a:gd name="T69" fmla="*/ 84 h 88"/>
                <a:gd name="T70" fmla="*/ 54 w 90"/>
                <a:gd name="T71" fmla="*/ 88 h 88"/>
                <a:gd name="T72" fmla="*/ 46 w 90"/>
                <a:gd name="T73" fmla="*/ 88 h 88"/>
                <a:gd name="T74" fmla="*/ 46 w 90"/>
                <a:gd name="T75" fmla="*/ 88 h 88"/>
                <a:gd name="T76" fmla="*/ 46 w 90"/>
                <a:gd name="T77" fmla="*/ 18 h 88"/>
                <a:gd name="T78" fmla="*/ 46 w 90"/>
                <a:gd name="T79" fmla="*/ 18 h 88"/>
                <a:gd name="T80" fmla="*/ 36 w 90"/>
                <a:gd name="T81" fmla="*/ 20 h 88"/>
                <a:gd name="T82" fmla="*/ 26 w 90"/>
                <a:gd name="T83" fmla="*/ 24 h 88"/>
                <a:gd name="T84" fmla="*/ 20 w 90"/>
                <a:gd name="T85" fmla="*/ 34 h 88"/>
                <a:gd name="T86" fmla="*/ 18 w 90"/>
                <a:gd name="T87" fmla="*/ 44 h 88"/>
                <a:gd name="T88" fmla="*/ 18 w 90"/>
                <a:gd name="T89" fmla="*/ 44 h 88"/>
                <a:gd name="T90" fmla="*/ 20 w 90"/>
                <a:gd name="T91" fmla="*/ 54 h 88"/>
                <a:gd name="T92" fmla="*/ 26 w 90"/>
                <a:gd name="T93" fmla="*/ 62 h 88"/>
                <a:gd name="T94" fmla="*/ 36 w 90"/>
                <a:gd name="T95" fmla="*/ 68 h 88"/>
                <a:gd name="T96" fmla="*/ 46 w 90"/>
                <a:gd name="T97" fmla="*/ 70 h 88"/>
                <a:gd name="T98" fmla="*/ 46 w 90"/>
                <a:gd name="T99" fmla="*/ 70 h 88"/>
                <a:gd name="T100" fmla="*/ 56 w 90"/>
                <a:gd name="T101" fmla="*/ 68 h 88"/>
                <a:gd name="T102" fmla="*/ 64 w 90"/>
                <a:gd name="T103" fmla="*/ 62 h 88"/>
                <a:gd name="T104" fmla="*/ 70 w 90"/>
                <a:gd name="T105" fmla="*/ 54 h 88"/>
                <a:gd name="T106" fmla="*/ 72 w 90"/>
                <a:gd name="T107" fmla="*/ 44 h 88"/>
                <a:gd name="T108" fmla="*/ 72 w 90"/>
                <a:gd name="T109" fmla="*/ 44 h 88"/>
                <a:gd name="T110" fmla="*/ 70 w 90"/>
                <a:gd name="T111" fmla="*/ 34 h 88"/>
                <a:gd name="T112" fmla="*/ 64 w 90"/>
                <a:gd name="T113" fmla="*/ 24 h 88"/>
                <a:gd name="T114" fmla="*/ 56 w 90"/>
                <a:gd name="T115" fmla="*/ 20 h 88"/>
                <a:gd name="T116" fmla="*/ 46 w 90"/>
                <a:gd name="T117" fmla="*/ 18 h 88"/>
                <a:gd name="T118" fmla="*/ 46 w 90"/>
                <a:gd name="T1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 h="88">
                  <a:moveTo>
                    <a:pt x="46" y="88"/>
                  </a:moveTo>
                  <a:lnTo>
                    <a:pt x="46" y="88"/>
                  </a:lnTo>
                  <a:lnTo>
                    <a:pt x="36" y="88"/>
                  </a:lnTo>
                  <a:lnTo>
                    <a:pt x="28" y="84"/>
                  </a:lnTo>
                  <a:lnTo>
                    <a:pt x="20" y="80"/>
                  </a:lnTo>
                  <a:lnTo>
                    <a:pt x="14" y="76"/>
                  </a:lnTo>
                  <a:lnTo>
                    <a:pt x="8" y="68"/>
                  </a:lnTo>
                  <a:lnTo>
                    <a:pt x="4" y="60"/>
                  </a:lnTo>
                  <a:lnTo>
                    <a:pt x="2" y="52"/>
                  </a:lnTo>
                  <a:lnTo>
                    <a:pt x="0" y="44"/>
                  </a:lnTo>
                  <a:lnTo>
                    <a:pt x="0" y="44"/>
                  </a:lnTo>
                  <a:lnTo>
                    <a:pt x="2" y="34"/>
                  </a:lnTo>
                  <a:lnTo>
                    <a:pt x="4" y="26"/>
                  </a:lnTo>
                  <a:lnTo>
                    <a:pt x="8" y="18"/>
                  </a:lnTo>
                  <a:lnTo>
                    <a:pt x="14" y="12"/>
                  </a:lnTo>
                  <a:lnTo>
                    <a:pt x="20" y="6"/>
                  </a:lnTo>
                  <a:lnTo>
                    <a:pt x="28" y="2"/>
                  </a:lnTo>
                  <a:lnTo>
                    <a:pt x="36" y="0"/>
                  </a:lnTo>
                  <a:lnTo>
                    <a:pt x="46" y="0"/>
                  </a:lnTo>
                  <a:lnTo>
                    <a:pt x="46" y="0"/>
                  </a:lnTo>
                  <a:lnTo>
                    <a:pt x="54" y="0"/>
                  </a:lnTo>
                  <a:lnTo>
                    <a:pt x="62" y="2"/>
                  </a:lnTo>
                  <a:lnTo>
                    <a:pt x="70" y="6"/>
                  </a:lnTo>
                  <a:lnTo>
                    <a:pt x="76" y="12"/>
                  </a:lnTo>
                  <a:lnTo>
                    <a:pt x="82" y="18"/>
                  </a:lnTo>
                  <a:lnTo>
                    <a:pt x="86" y="26"/>
                  </a:lnTo>
                  <a:lnTo>
                    <a:pt x="88" y="34"/>
                  </a:lnTo>
                  <a:lnTo>
                    <a:pt x="90" y="44"/>
                  </a:lnTo>
                  <a:lnTo>
                    <a:pt x="90" y="44"/>
                  </a:lnTo>
                  <a:lnTo>
                    <a:pt x="88" y="52"/>
                  </a:lnTo>
                  <a:lnTo>
                    <a:pt x="86" y="60"/>
                  </a:lnTo>
                  <a:lnTo>
                    <a:pt x="82" y="68"/>
                  </a:lnTo>
                  <a:lnTo>
                    <a:pt x="76" y="76"/>
                  </a:lnTo>
                  <a:lnTo>
                    <a:pt x="70" y="80"/>
                  </a:lnTo>
                  <a:lnTo>
                    <a:pt x="62" y="84"/>
                  </a:lnTo>
                  <a:lnTo>
                    <a:pt x="54" y="88"/>
                  </a:lnTo>
                  <a:lnTo>
                    <a:pt x="46" y="88"/>
                  </a:lnTo>
                  <a:lnTo>
                    <a:pt x="46" y="88"/>
                  </a:lnTo>
                  <a:close/>
                  <a:moveTo>
                    <a:pt x="46" y="18"/>
                  </a:moveTo>
                  <a:lnTo>
                    <a:pt x="46" y="18"/>
                  </a:lnTo>
                  <a:lnTo>
                    <a:pt x="36" y="20"/>
                  </a:lnTo>
                  <a:lnTo>
                    <a:pt x="26" y="24"/>
                  </a:lnTo>
                  <a:lnTo>
                    <a:pt x="20" y="34"/>
                  </a:lnTo>
                  <a:lnTo>
                    <a:pt x="18" y="44"/>
                  </a:lnTo>
                  <a:lnTo>
                    <a:pt x="18" y="44"/>
                  </a:lnTo>
                  <a:lnTo>
                    <a:pt x="20" y="54"/>
                  </a:lnTo>
                  <a:lnTo>
                    <a:pt x="26" y="62"/>
                  </a:lnTo>
                  <a:lnTo>
                    <a:pt x="36" y="68"/>
                  </a:lnTo>
                  <a:lnTo>
                    <a:pt x="46" y="70"/>
                  </a:lnTo>
                  <a:lnTo>
                    <a:pt x="46" y="70"/>
                  </a:lnTo>
                  <a:lnTo>
                    <a:pt x="56" y="68"/>
                  </a:lnTo>
                  <a:lnTo>
                    <a:pt x="64" y="62"/>
                  </a:lnTo>
                  <a:lnTo>
                    <a:pt x="70" y="54"/>
                  </a:lnTo>
                  <a:lnTo>
                    <a:pt x="72" y="44"/>
                  </a:lnTo>
                  <a:lnTo>
                    <a:pt x="72" y="44"/>
                  </a:lnTo>
                  <a:lnTo>
                    <a:pt x="70" y="34"/>
                  </a:lnTo>
                  <a:lnTo>
                    <a:pt x="64" y="24"/>
                  </a:lnTo>
                  <a:lnTo>
                    <a:pt x="56" y="20"/>
                  </a:lnTo>
                  <a:lnTo>
                    <a:pt x="46" y="18"/>
                  </a:lnTo>
                  <a:lnTo>
                    <a:pt x="46" y="1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04" name="Rectangle 70">
              <a:extLst>
                <a:ext uri="{FF2B5EF4-FFF2-40B4-BE49-F238E27FC236}">
                  <a16:creationId xmlns:a16="http://schemas.microsoft.com/office/drawing/2014/main" id="{5D76F8BE-D3BF-E675-C33E-A52C2CEDB987}"/>
                </a:ext>
              </a:extLst>
            </p:cNvPr>
            <p:cNvSpPr>
              <a:spLocks noChangeArrowheads="1"/>
            </p:cNvSpPr>
            <p:nvPr/>
          </p:nvSpPr>
          <p:spPr bwMode="auto">
            <a:xfrm>
              <a:off x="894" y="2095"/>
              <a:ext cx="18" cy="184"/>
            </a:xfrm>
            <a:prstGeom prst="rect">
              <a:avLst/>
            </a:prstGeom>
            <a:solidFill>
              <a:srgbClr val="2E2E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05" name="Freeform 71">
              <a:extLst>
                <a:ext uri="{FF2B5EF4-FFF2-40B4-BE49-F238E27FC236}">
                  <a16:creationId xmlns:a16="http://schemas.microsoft.com/office/drawing/2014/main" id="{D02A9218-EDB0-6E8B-275F-B7EE56651350}"/>
                </a:ext>
              </a:extLst>
            </p:cNvPr>
            <p:cNvSpPr>
              <a:spLocks/>
            </p:cNvSpPr>
            <p:nvPr/>
          </p:nvSpPr>
          <p:spPr bwMode="auto">
            <a:xfrm>
              <a:off x="910" y="2321"/>
              <a:ext cx="96" cy="94"/>
            </a:xfrm>
            <a:custGeom>
              <a:avLst/>
              <a:gdLst>
                <a:gd name="T0" fmla="*/ 84 w 96"/>
                <a:gd name="T1" fmla="*/ 94 h 94"/>
                <a:gd name="T2" fmla="*/ 0 w 96"/>
                <a:gd name="T3" fmla="*/ 12 h 94"/>
                <a:gd name="T4" fmla="*/ 14 w 96"/>
                <a:gd name="T5" fmla="*/ 0 h 94"/>
                <a:gd name="T6" fmla="*/ 96 w 96"/>
                <a:gd name="T7" fmla="*/ 82 h 94"/>
                <a:gd name="T8" fmla="*/ 84 w 96"/>
                <a:gd name="T9" fmla="*/ 94 h 94"/>
              </a:gdLst>
              <a:ahLst/>
              <a:cxnLst>
                <a:cxn ang="0">
                  <a:pos x="T0" y="T1"/>
                </a:cxn>
                <a:cxn ang="0">
                  <a:pos x="T2" y="T3"/>
                </a:cxn>
                <a:cxn ang="0">
                  <a:pos x="T4" y="T5"/>
                </a:cxn>
                <a:cxn ang="0">
                  <a:pos x="T6" y="T7"/>
                </a:cxn>
                <a:cxn ang="0">
                  <a:pos x="T8" y="T9"/>
                </a:cxn>
              </a:cxnLst>
              <a:rect l="0" t="0" r="r" b="b"/>
              <a:pathLst>
                <a:path w="96" h="94">
                  <a:moveTo>
                    <a:pt x="84" y="94"/>
                  </a:moveTo>
                  <a:lnTo>
                    <a:pt x="0" y="12"/>
                  </a:lnTo>
                  <a:lnTo>
                    <a:pt x="14" y="0"/>
                  </a:lnTo>
                  <a:lnTo>
                    <a:pt x="96" y="82"/>
                  </a:lnTo>
                  <a:lnTo>
                    <a:pt x="84" y="94"/>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grpSp>
      <p:grpSp>
        <p:nvGrpSpPr>
          <p:cNvPr id="106" name="Group 20">
            <a:extLst>
              <a:ext uri="{FF2B5EF4-FFF2-40B4-BE49-F238E27FC236}">
                <a16:creationId xmlns:a16="http://schemas.microsoft.com/office/drawing/2014/main" id="{C6659EF2-B496-F7C7-4310-C2F5F9440B7C}"/>
              </a:ext>
            </a:extLst>
          </p:cNvPr>
          <p:cNvGrpSpPr>
            <a:grpSpLocks noChangeAspect="1"/>
          </p:cNvGrpSpPr>
          <p:nvPr/>
        </p:nvGrpSpPr>
        <p:grpSpPr bwMode="auto">
          <a:xfrm>
            <a:off x="579058" y="2508728"/>
            <a:ext cx="366164" cy="352603"/>
            <a:chOff x="1874" y="842"/>
            <a:chExt cx="756" cy="728"/>
          </a:xfrm>
        </p:grpSpPr>
        <p:sp>
          <p:nvSpPr>
            <p:cNvPr id="107" name="AutoShape 19">
              <a:extLst>
                <a:ext uri="{FF2B5EF4-FFF2-40B4-BE49-F238E27FC236}">
                  <a16:creationId xmlns:a16="http://schemas.microsoft.com/office/drawing/2014/main" id="{5881E62F-A877-193F-A769-117F04F41E50}"/>
                </a:ext>
              </a:extLst>
            </p:cNvPr>
            <p:cNvSpPr>
              <a:spLocks noChangeAspect="1" noChangeArrowheads="1" noTextEdit="1"/>
            </p:cNvSpPr>
            <p:nvPr/>
          </p:nvSpPr>
          <p:spPr bwMode="auto">
            <a:xfrm>
              <a:off x="1874" y="842"/>
              <a:ext cx="756"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solidFill>
                  <a:srgbClr val="2E2E38"/>
                </a:solidFill>
                <a:latin typeface="EYInterstate Light"/>
              </a:endParaRPr>
            </a:p>
          </p:txBody>
        </p:sp>
        <p:sp>
          <p:nvSpPr>
            <p:cNvPr id="108" name="Freeform 21">
              <a:extLst>
                <a:ext uri="{FF2B5EF4-FFF2-40B4-BE49-F238E27FC236}">
                  <a16:creationId xmlns:a16="http://schemas.microsoft.com/office/drawing/2014/main" id="{B46F22BF-C094-0136-8DC4-903FA5145D48}"/>
                </a:ext>
              </a:extLst>
            </p:cNvPr>
            <p:cNvSpPr>
              <a:spLocks/>
            </p:cNvSpPr>
            <p:nvPr/>
          </p:nvSpPr>
          <p:spPr bwMode="auto">
            <a:xfrm>
              <a:off x="1874" y="976"/>
              <a:ext cx="126" cy="474"/>
            </a:xfrm>
            <a:custGeom>
              <a:avLst/>
              <a:gdLst>
                <a:gd name="T0" fmla="*/ 126 w 126"/>
                <a:gd name="T1" fmla="*/ 474 h 474"/>
                <a:gd name="T2" fmla="*/ 108 w 126"/>
                <a:gd name="T3" fmla="*/ 474 h 474"/>
                <a:gd name="T4" fmla="*/ 108 w 126"/>
                <a:gd name="T5" fmla="*/ 416 h 474"/>
                <a:gd name="T6" fmla="*/ 108 w 126"/>
                <a:gd name="T7" fmla="*/ 416 h 474"/>
                <a:gd name="T8" fmla="*/ 108 w 126"/>
                <a:gd name="T9" fmla="*/ 410 h 474"/>
                <a:gd name="T10" fmla="*/ 106 w 126"/>
                <a:gd name="T11" fmla="*/ 404 h 474"/>
                <a:gd name="T12" fmla="*/ 104 w 126"/>
                <a:gd name="T13" fmla="*/ 400 h 474"/>
                <a:gd name="T14" fmla="*/ 100 w 126"/>
                <a:gd name="T15" fmla="*/ 394 h 474"/>
                <a:gd name="T16" fmla="*/ 14 w 126"/>
                <a:gd name="T17" fmla="*/ 316 h 474"/>
                <a:gd name="T18" fmla="*/ 14 w 126"/>
                <a:gd name="T19" fmla="*/ 316 h 474"/>
                <a:gd name="T20" fmla="*/ 8 w 126"/>
                <a:gd name="T21" fmla="*/ 310 h 474"/>
                <a:gd name="T22" fmla="*/ 4 w 126"/>
                <a:gd name="T23" fmla="*/ 302 h 474"/>
                <a:gd name="T24" fmla="*/ 0 w 126"/>
                <a:gd name="T25" fmla="*/ 294 h 474"/>
                <a:gd name="T26" fmla="*/ 0 w 126"/>
                <a:gd name="T27" fmla="*/ 284 h 474"/>
                <a:gd name="T28" fmla="*/ 0 w 126"/>
                <a:gd name="T29" fmla="*/ 46 h 474"/>
                <a:gd name="T30" fmla="*/ 0 w 126"/>
                <a:gd name="T31" fmla="*/ 46 h 474"/>
                <a:gd name="T32" fmla="*/ 0 w 126"/>
                <a:gd name="T33" fmla="*/ 36 h 474"/>
                <a:gd name="T34" fmla="*/ 4 w 126"/>
                <a:gd name="T35" fmla="*/ 28 h 474"/>
                <a:gd name="T36" fmla="*/ 8 w 126"/>
                <a:gd name="T37" fmla="*/ 20 h 474"/>
                <a:gd name="T38" fmla="*/ 14 w 126"/>
                <a:gd name="T39" fmla="*/ 14 h 474"/>
                <a:gd name="T40" fmla="*/ 20 w 126"/>
                <a:gd name="T41" fmla="*/ 8 h 474"/>
                <a:gd name="T42" fmla="*/ 28 w 126"/>
                <a:gd name="T43" fmla="*/ 4 h 474"/>
                <a:gd name="T44" fmla="*/ 36 w 126"/>
                <a:gd name="T45" fmla="*/ 0 h 474"/>
                <a:gd name="T46" fmla="*/ 46 w 126"/>
                <a:gd name="T47" fmla="*/ 0 h 474"/>
                <a:gd name="T48" fmla="*/ 46 w 126"/>
                <a:gd name="T49" fmla="*/ 0 h 474"/>
                <a:gd name="T50" fmla="*/ 54 w 126"/>
                <a:gd name="T51" fmla="*/ 0 h 474"/>
                <a:gd name="T52" fmla="*/ 64 w 126"/>
                <a:gd name="T53" fmla="*/ 4 h 474"/>
                <a:gd name="T54" fmla="*/ 70 w 126"/>
                <a:gd name="T55" fmla="*/ 8 h 474"/>
                <a:gd name="T56" fmla="*/ 78 w 126"/>
                <a:gd name="T57" fmla="*/ 14 h 474"/>
                <a:gd name="T58" fmla="*/ 84 w 126"/>
                <a:gd name="T59" fmla="*/ 20 h 474"/>
                <a:gd name="T60" fmla="*/ 88 w 126"/>
                <a:gd name="T61" fmla="*/ 28 h 474"/>
                <a:gd name="T62" fmla="*/ 90 w 126"/>
                <a:gd name="T63" fmla="*/ 36 h 474"/>
                <a:gd name="T64" fmla="*/ 92 w 126"/>
                <a:gd name="T65" fmla="*/ 46 h 474"/>
                <a:gd name="T66" fmla="*/ 92 w 126"/>
                <a:gd name="T67" fmla="*/ 184 h 474"/>
                <a:gd name="T68" fmla="*/ 74 w 126"/>
                <a:gd name="T69" fmla="*/ 184 h 474"/>
                <a:gd name="T70" fmla="*/ 74 w 126"/>
                <a:gd name="T71" fmla="*/ 46 h 474"/>
                <a:gd name="T72" fmla="*/ 74 w 126"/>
                <a:gd name="T73" fmla="*/ 46 h 474"/>
                <a:gd name="T74" fmla="*/ 70 w 126"/>
                <a:gd name="T75" fmla="*/ 34 h 474"/>
                <a:gd name="T76" fmla="*/ 66 w 126"/>
                <a:gd name="T77" fmla="*/ 26 h 474"/>
                <a:gd name="T78" fmla="*/ 56 w 126"/>
                <a:gd name="T79" fmla="*/ 20 h 474"/>
                <a:gd name="T80" fmla="*/ 46 w 126"/>
                <a:gd name="T81" fmla="*/ 18 h 474"/>
                <a:gd name="T82" fmla="*/ 46 w 126"/>
                <a:gd name="T83" fmla="*/ 18 h 474"/>
                <a:gd name="T84" fmla="*/ 34 w 126"/>
                <a:gd name="T85" fmla="*/ 20 h 474"/>
                <a:gd name="T86" fmla="*/ 26 w 126"/>
                <a:gd name="T87" fmla="*/ 26 h 474"/>
                <a:gd name="T88" fmla="*/ 20 w 126"/>
                <a:gd name="T89" fmla="*/ 34 h 474"/>
                <a:gd name="T90" fmla="*/ 18 w 126"/>
                <a:gd name="T91" fmla="*/ 46 h 474"/>
                <a:gd name="T92" fmla="*/ 18 w 126"/>
                <a:gd name="T93" fmla="*/ 284 h 474"/>
                <a:gd name="T94" fmla="*/ 18 w 126"/>
                <a:gd name="T95" fmla="*/ 284 h 474"/>
                <a:gd name="T96" fmla="*/ 20 w 126"/>
                <a:gd name="T97" fmla="*/ 294 h 474"/>
                <a:gd name="T98" fmla="*/ 26 w 126"/>
                <a:gd name="T99" fmla="*/ 304 h 474"/>
                <a:gd name="T100" fmla="*/ 112 w 126"/>
                <a:gd name="T101" fmla="*/ 382 h 474"/>
                <a:gd name="T102" fmla="*/ 112 w 126"/>
                <a:gd name="T103" fmla="*/ 382 h 474"/>
                <a:gd name="T104" fmla="*/ 118 w 126"/>
                <a:gd name="T105" fmla="*/ 388 h 474"/>
                <a:gd name="T106" fmla="*/ 122 w 126"/>
                <a:gd name="T107" fmla="*/ 396 h 474"/>
                <a:gd name="T108" fmla="*/ 126 w 126"/>
                <a:gd name="T109" fmla="*/ 406 h 474"/>
                <a:gd name="T110" fmla="*/ 126 w 126"/>
                <a:gd name="T111" fmla="*/ 416 h 474"/>
                <a:gd name="T112" fmla="*/ 126 w 126"/>
                <a:gd name="T113" fmla="*/ 47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 h="474">
                  <a:moveTo>
                    <a:pt x="126" y="474"/>
                  </a:moveTo>
                  <a:lnTo>
                    <a:pt x="108" y="474"/>
                  </a:lnTo>
                  <a:lnTo>
                    <a:pt x="108" y="416"/>
                  </a:lnTo>
                  <a:lnTo>
                    <a:pt x="108" y="416"/>
                  </a:lnTo>
                  <a:lnTo>
                    <a:pt x="108" y="410"/>
                  </a:lnTo>
                  <a:lnTo>
                    <a:pt x="106" y="404"/>
                  </a:lnTo>
                  <a:lnTo>
                    <a:pt x="104" y="400"/>
                  </a:lnTo>
                  <a:lnTo>
                    <a:pt x="100" y="394"/>
                  </a:lnTo>
                  <a:lnTo>
                    <a:pt x="14" y="316"/>
                  </a:lnTo>
                  <a:lnTo>
                    <a:pt x="14" y="316"/>
                  </a:lnTo>
                  <a:lnTo>
                    <a:pt x="8" y="310"/>
                  </a:lnTo>
                  <a:lnTo>
                    <a:pt x="4" y="302"/>
                  </a:lnTo>
                  <a:lnTo>
                    <a:pt x="0" y="294"/>
                  </a:lnTo>
                  <a:lnTo>
                    <a:pt x="0" y="284"/>
                  </a:lnTo>
                  <a:lnTo>
                    <a:pt x="0" y="46"/>
                  </a:lnTo>
                  <a:lnTo>
                    <a:pt x="0" y="46"/>
                  </a:lnTo>
                  <a:lnTo>
                    <a:pt x="0" y="36"/>
                  </a:lnTo>
                  <a:lnTo>
                    <a:pt x="4" y="28"/>
                  </a:lnTo>
                  <a:lnTo>
                    <a:pt x="8" y="20"/>
                  </a:lnTo>
                  <a:lnTo>
                    <a:pt x="14" y="14"/>
                  </a:lnTo>
                  <a:lnTo>
                    <a:pt x="20" y="8"/>
                  </a:lnTo>
                  <a:lnTo>
                    <a:pt x="28" y="4"/>
                  </a:lnTo>
                  <a:lnTo>
                    <a:pt x="36" y="0"/>
                  </a:lnTo>
                  <a:lnTo>
                    <a:pt x="46" y="0"/>
                  </a:lnTo>
                  <a:lnTo>
                    <a:pt x="46" y="0"/>
                  </a:lnTo>
                  <a:lnTo>
                    <a:pt x="54" y="0"/>
                  </a:lnTo>
                  <a:lnTo>
                    <a:pt x="64" y="4"/>
                  </a:lnTo>
                  <a:lnTo>
                    <a:pt x="70" y="8"/>
                  </a:lnTo>
                  <a:lnTo>
                    <a:pt x="78" y="14"/>
                  </a:lnTo>
                  <a:lnTo>
                    <a:pt x="84" y="20"/>
                  </a:lnTo>
                  <a:lnTo>
                    <a:pt x="88" y="28"/>
                  </a:lnTo>
                  <a:lnTo>
                    <a:pt x="90" y="36"/>
                  </a:lnTo>
                  <a:lnTo>
                    <a:pt x="92" y="46"/>
                  </a:lnTo>
                  <a:lnTo>
                    <a:pt x="92" y="184"/>
                  </a:lnTo>
                  <a:lnTo>
                    <a:pt x="74" y="184"/>
                  </a:lnTo>
                  <a:lnTo>
                    <a:pt x="74" y="46"/>
                  </a:lnTo>
                  <a:lnTo>
                    <a:pt x="74" y="46"/>
                  </a:lnTo>
                  <a:lnTo>
                    <a:pt x="70" y="34"/>
                  </a:lnTo>
                  <a:lnTo>
                    <a:pt x="66" y="26"/>
                  </a:lnTo>
                  <a:lnTo>
                    <a:pt x="56" y="20"/>
                  </a:lnTo>
                  <a:lnTo>
                    <a:pt x="46" y="18"/>
                  </a:lnTo>
                  <a:lnTo>
                    <a:pt x="46" y="18"/>
                  </a:lnTo>
                  <a:lnTo>
                    <a:pt x="34" y="20"/>
                  </a:lnTo>
                  <a:lnTo>
                    <a:pt x="26" y="26"/>
                  </a:lnTo>
                  <a:lnTo>
                    <a:pt x="20" y="34"/>
                  </a:lnTo>
                  <a:lnTo>
                    <a:pt x="18" y="46"/>
                  </a:lnTo>
                  <a:lnTo>
                    <a:pt x="18" y="284"/>
                  </a:lnTo>
                  <a:lnTo>
                    <a:pt x="18" y="284"/>
                  </a:lnTo>
                  <a:lnTo>
                    <a:pt x="20" y="294"/>
                  </a:lnTo>
                  <a:lnTo>
                    <a:pt x="26" y="304"/>
                  </a:lnTo>
                  <a:lnTo>
                    <a:pt x="112" y="382"/>
                  </a:lnTo>
                  <a:lnTo>
                    <a:pt x="112" y="382"/>
                  </a:lnTo>
                  <a:lnTo>
                    <a:pt x="118" y="388"/>
                  </a:lnTo>
                  <a:lnTo>
                    <a:pt x="122" y="396"/>
                  </a:lnTo>
                  <a:lnTo>
                    <a:pt x="126" y="406"/>
                  </a:lnTo>
                  <a:lnTo>
                    <a:pt x="126" y="416"/>
                  </a:lnTo>
                  <a:lnTo>
                    <a:pt x="126" y="474"/>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09" name="Freeform 22">
              <a:extLst>
                <a:ext uri="{FF2B5EF4-FFF2-40B4-BE49-F238E27FC236}">
                  <a16:creationId xmlns:a16="http://schemas.microsoft.com/office/drawing/2014/main" id="{45C8BC65-158F-0C43-86C4-F60F58E8F53E}"/>
                </a:ext>
              </a:extLst>
            </p:cNvPr>
            <p:cNvSpPr>
              <a:spLocks/>
            </p:cNvSpPr>
            <p:nvPr/>
          </p:nvSpPr>
          <p:spPr bwMode="auto">
            <a:xfrm>
              <a:off x="1980" y="1148"/>
              <a:ext cx="184" cy="302"/>
            </a:xfrm>
            <a:custGeom>
              <a:avLst/>
              <a:gdLst>
                <a:gd name="T0" fmla="*/ 184 w 184"/>
                <a:gd name="T1" fmla="*/ 302 h 302"/>
                <a:gd name="T2" fmla="*/ 166 w 184"/>
                <a:gd name="T3" fmla="*/ 302 h 302"/>
                <a:gd name="T4" fmla="*/ 166 w 184"/>
                <a:gd name="T5" fmla="*/ 146 h 302"/>
                <a:gd name="T6" fmla="*/ 166 w 184"/>
                <a:gd name="T7" fmla="*/ 146 h 302"/>
                <a:gd name="T8" fmla="*/ 166 w 184"/>
                <a:gd name="T9" fmla="*/ 138 h 302"/>
                <a:gd name="T10" fmla="*/ 162 w 184"/>
                <a:gd name="T11" fmla="*/ 134 h 302"/>
                <a:gd name="T12" fmla="*/ 66 w 184"/>
                <a:gd name="T13" fmla="*/ 26 h 302"/>
                <a:gd name="T14" fmla="*/ 66 w 184"/>
                <a:gd name="T15" fmla="*/ 26 h 302"/>
                <a:gd name="T16" fmla="*/ 58 w 184"/>
                <a:gd name="T17" fmla="*/ 20 h 302"/>
                <a:gd name="T18" fmla="*/ 48 w 184"/>
                <a:gd name="T19" fmla="*/ 18 h 302"/>
                <a:gd name="T20" fmla="*/ 48 w 184"/>
                <a:gd name="T21" fmla="*/ 18 h 302"/>
                <a:gd name="T22" fmla="*/ 36 w 184"/>
                <a:gd name="T23" fmla="*/ 18 h 302"/>
                <a:gd name="T24" fmla="*/ 28 w 184"/>
                <a:gd name="T25" fmla="*/ 24 h 302"/>
                <a:gd name="T26" fmla="*/ 28 w 184"/>
                <a:gd name="T27" fmla="*/ 24 h 302"/>
                <a:gd name="T28" fmla="*/ 22 w 184"/>
                <a:gd name="T29" fmla="*/ 34 h 302"/>
                <a:gd name="T30" fmla="*/ 18 w 184"/>
                <a:gd name="T31" fmla="*/ 44 h 302"/>
                <a:gd name="T32" fmla="*/ 20 w 184"/>
                <a:gd name="T33" fmla="*/ 54 h 302"/>
                <a:gd name="T34" fmla="*/ 26 w 184"/>
                <a:gd name="T35" fmla="*/ 64 h 302"/>
                <a:gd name="T36" fmla="*/ 108 w 184"/>
                <a:gd name="T37" fmla="*/ 156 h 302"/>
                <a:gd name="T38" fmla="*/ 94 w 184"/>
                <a:gd name="T39" fmla="*/ 168 h 302"/>
                <a:gd name="T40" fmla="*/ 12 w 184"/>
                <a:gd name="T41" fmla="*/ 76 h 302"/>
                <a:gd name="T42" fmla="*/ 12 w 184"/>
                <a:gd name="T43" fmla="*/ 76 h 302"/>
                <a:gd name="T44" fmla="*/ 6 w 184"/>
                <a:gd name="T45" fmla="*/ 68 h 302"/>
                <a:gd name="T46" fmla="*/ 2 w 184"/>
                <a:gd name="T47" fmla="*/ 60 h 302"/>
                <a:gd name="T48" fmla="*/ 0 w 184"/>
                <a:gd name="T49" fmla="*/ 52 h 302"/>
                <a:gd name="T50" fmla="*/ 0 w 184"/>
                <a:gd name="T51" fmla="*/ 42 h 302"/>
                <a:gd name="T52" fmla="*/ 2 w 184"/>
                <a:gd name="T53" fmla="*/ 34 h 302"/>
                <a:gd name="T54" fmla="*/ 4 w 184"/>
                <a:gd name="T55" fmla="*/ 26 h 302"/>
                <a:gd name="T56" fmla="*/ 10 w 184"/>
                <a:gd name="T57" fmla="*/ 18 h 302"/>
                <a:gd name="T58" fmla="*/ 16 w 184"/>
                <a:gd name="T59" fmla="*/ 12 h 302"/>
                <a:gd name="T60" fmla="*/ 16 w 184"/>
                <a:gd name="T61" fmla="*/ 12 h 302"/>
                <a:gd name="T62" fmla="*/ 22 w 184"/>
                <a:gd name="T63" fmla="*/ 6 h 302"/>
                <a:gd name="T64" fmla="*/ 32 w 184"/>
                <a:gd name="T65" fmla="*/ 2 h 302"/>
                <a:gd name="T66" fmla="*/ 40 w 184"/>
                <a:gd name="T67" fmla="*/ 0 h 302"/>
                <a:gd name="T68" fmla="*/ 48 w 184"/>
                <a:gd name="T69" fmla="*/ 0 h 302"/>
                <a:gd name="T70" fmla="*/ 48 w 184"/>
                <a:gd name="T71" fmla="*/ 0 h 302"/>
                <a:gd name="T72" fmla="*/ 58 w 184"/>
                <a:gd name="T73" fmla="*/ 0 h 302"/>
                <a:gd name="T74" fmla="*/ 66 w 184"/>
                <a:gd name="T75" fmla="*/ 4 h 302"/>
                <a:gd name="T76" fmla="*/ 74 w 184"/>
                <a:gd name="T77" fmla="*/ 8 h 302"/>
                <a:gd name="T78" fmla="*/ 80 w 184"/>
                <a:gd name="T79" fmla="*/ 14 h 302"/>
                <a:gd name="T80" fmla="*/ 176 w 184"/>
                <a:gd name="T81" fmla="*/ 122 h 302"/>
                <a:gd name="T82" fmla="*/ 176 w 184"/>
                <a:gd name="T83" fmla="*/ 122 h 302"/>
                <a:gd name="T84" fmla="*/ 180 w 184"/>
                <a:gd name="T85" fmla="*/ 126 h 302"/>
                <a:gd name="T86" fmla="*/ 182 w 184"/>
                <a:gd name="T87" fmla="*/ 132 h 302"/>
                <a:gd name="T88" fmla="*/ 184 w 184"/>
                <a:gd name="T89" fmla="*/ 138 h 302"/>
                <a:gd name="T90" fmla="*/ 184 w 184"/>
                <a:gd name="T91" fmla="*/ 146 h 302"/>
                <a:gd name="T92" fmla="*/ 184 w 184"/>
                <a:gd name="T93"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4" h="302">
                  <a:moveTo>
                    <a:pt x="184" y="302"/>
                  </a:moveTo>
                  <a:lnTo>
                    <a:pt x="166" y="302"/>
                  </a:lnTo>
                  <a:lnTo>
                    <a:pt x="166" y="146"/>
                  </a:lnTo>
                  <a:lnTo>
                    <a:pt x="166" y="146"/>
                  </a:lnTo>
                  <a:lnTo>
                    <a:pt x="166" y="138"/>
                  </a:lnTo>
                  <a:lnTo>
                    <a:pt x="162" y="134"/>
                  </a:lnTo>
                  <a:lnTo>
                    <a:pt x="66" y="26"/>
                  </a:lnTo>
                  <a:lnTo>
                    <a:pt x="66" y="26"/>
                  </a:lnTo>
                  <a:lnTo>
                    <a:pt x="58" y="20"/>
                  </a:lnTo>
                  <a:lnTo>
                    <a:pt x="48" y="18"/>
                  </a:lnTo>
                  <a:lnTo>
                    <a:pt x="48" y="18"/>
                  </a:lnTo>
                  <a:lnTo>
                    <a:pt x="36" y="18"/>
                  </a:lnTo>
                  <a:lnTo>
                    <a:pt x="28" y="24"/>
                  </a:lnTo>
                  <a:lnTo>
                    <a:pt x="28" y="24"/>
                  </a:lnTo>
                  <a:lnTo>
                    <a:pt x="22" y="34"/>
                  </a:lnTo>
                  <a:lnTo>
                    <a:pt x="18" y="44"/>
                  </a:lnTo>
                  <a:lnTo>
                    <a:pt x="20" y="54"/>
                  </a:lnTo>
                  <a:lnTo>
                    <a:pt x="26" y="64"/>
                  </a:lnTo>
                  <a:lnTo>
                    <a:pt x="108" y="156"/>
                  </a:lnTo>
                  <a:lnTo>
                    <a:pt x="94" y="168"/>
                  </a:lnTo>
                  <a:lnTo>
                    <a:pt x="12" y="76"/>
                  </a:lnTo>
                  <a:lnTo>
                    <a:pt x="12" y="76"/>
                  </a:lnTo>
                  <a:lnTo>
                    <a:pt x="6" y="68"/>
                  </a:lnTo>
                  <a:lnTo>
                    <a:pt x="2" y="60"/>
                  </a:lnTo>
                  <a:lnTo>
                    <a:pt x="0" y="52"/>
                  </a:lnTo>
                  <a:lnTo>
                    <a:pt x="0" y="42"/>
                  </a:lnTo>
                  <a:lnTo>
                    <a:pt x="2" y="34"/>
                  </a:lnTo>
                  <a:lnTo>
                    <a:pt x="4" y="26"/>
                  </a:lnTo>
                  <a:lnTo>
                    <a:pt x="10" y="18"/>
                  </a:lnTo>
                  <a:lnTo>
                    <a:pt x="16" y="12"/>
                  </a:lnTo>
                  <a:lnTo>
                    <a:pt x="16" y="12"/>
                  </a:lnTo>
                  <a:lnTo>
                    <a:pt x="22" y="6"/>
                  </a:lnTo>
                  <a:lnTo>
                    <a:pt x="32" y="2"/>
                  </a:lnTo>
                  <a:lnTo>
                    <a:pt x="40" y="0"/>
                  </a:lnTo>
                  <a:lnTo>
                    <a:pt x="48" y="0"/>
                  </a:lnTo>
                  <a:lnTo>
                    <a:pt x="48" y="0"/>
                  </a:lnTo>
                  <a:lnTo>
                    <a:pt x="58" y="0"/>
                  </a:lnTo>
                  <a:lnTo>
                    <a:pt x="66" y="4"/>
                  </a:lnTo>
                  <a:lnTo>
                    <a:pt x="74" y="8"/>
                  </a:lnTo>
                  <a:lnTo>
                    <a:pt x="80" y="14"/>
                  </a:lnTo>
                  <a:lnTo>
                    <a:pt x="176" y="122"/>
                  </a:lnTo>
                  <a:lnTo>
                    <a:pt x="176" y="122"/>
                  </a:lnTo>
                  <a:lnTo>
                    <a:pt x="180" y="126"/>
                  </a:lnTo>
                  <a:lnTo>
                    <a:pt x="182" y="132"/>
                  </a:lnTo>
                  <a:lnTo>
                    <a:pt x="184" y="138"/>
                  </a:lnTo>
                  <a:lnTo>
                    <a:pt x="184" y="146"/>
                  </a:lnTo>
                  <a:lnTo>
                    <a:pt x="184" y="302"/>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10" name="Freeform 23">
              <a:extLst>
                <a:ext uri="{FF2B5EF4-FFF2-40B4-BE49-F238E27FC236}">
                  <a16:creationId xmlns:a16="http://schemas.microsoft.com/office/drawing/2014/main" id="{46CEF475-983D-2E6C-7D7F-0D93ABAD41EC}"/>
                </a:ext>
              </a:extLst>
            </p:cNvPr>
            <p:cNvSpPr>
              <a:spLocks noEditPoints="1"/>
            </p:cNvSpPr>
            <p:nvPr/>
          </p:nvSpPr>
          <p:spPr bwMode="auto">
            <a:xfrm>
              <a:off x="1944" y="1442"/>
              <a:ext cx="262" cy="128"/>
            </a:xfrm>
            <a:custGeom>
              <a:avLst/>
              <a:gdLst>
                <a:gd name="T0" fmla="*/ 262 w 262"/>
                <a:gd name="T1" fmla="*/ 128 h 128"/>
                <a:gd name="T2" fmla="*/ 0 w 262"/>
                <a:gd name="T3" fmla="*/ 128 h 128"/>
                <a:gd name="T4" fmla="*/ 0 w 262"/>
                <a:gd name="T5" fmla="*/ 0 h 128"/>
                <a:gd name="T6" fmla="*/ 262 w 262"/>
                <a:gd name="T7" fmla="*/ 0 h 128"/>
                <a:gd name="T8" fmla="*/ 262 w 262"/>
                <a:gd name="T9" fmla="*/ 128 h 128"/>
                <a:gd name="T10" fmla="*/ 18 w 262"/>
                <a:gd name="T11" fmla="*/ 110 h 128"/>
                <a:gd name="T12" fmla="*/ 244 w 262"/>
                <a:gd name="T13" fmla="*/ 110 h 128"/>
                <a:gd name="T14" fmla="*/ 244 w 262"/>
                <a:gd name="T15" fmla="*/ 18 h 128"/>
                <a:gd name="T16" fmla="*/ 18 w 262"/>
                <a:gd name="T17" fmla="*/ 18 h 128"/>
                <a:gd name="T18" fmla="*/ 18 w 262"/>
                <a:gd name="T19"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128">
                  <a:moveTo>
                    <a:pt x="262" y="128"/>
                  </a:moveTo>
                  <a:lnTo>
                    <a:pt x="0" y="128"/>
                  </a:lnTo>
                  <a:lnTo>
                    <a:pt x="0" y="0"/>
                  </a:lnTo>
                  <a:lnTo>
                    <a:pt x="262" y="0"/>
                  </a:lnTo>
                  <a:lnTo>
                    <a:pt x="262" y="128"/>
                  </a:lnTo>
                  <a:close/>
                  <a:moveTo>
                    <a:pt x="18" y="110"/>
                  </a:moveTo>
                  <a:lnTo>
                    <a:pt x="244" y="110"/>
                  </a:lnTo>
                  <a:lnTo>
                    <a:pt x="244" y="18"/>
                  </a:lnTo>
                  <a:lnTo>
                    <a:pt x="18" y="18"/>
                  </a:lnTo>
                  <a:lnTo>
                    <a:pt x="18" y="11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11" name="Rectangle 24">
              <a:extLst>
                <a:ext uri="{FF2B5EF4-FFF2-40B4-BE49-F238E27FC236}">
                  <a16:creationId xmlns:a16="http://schemas.microsoft.com/office/drawing/2014/main" id="{4B93BCE5-D2DE-F34B-A819-2AA1C5F9B057}"/>
                </a:ext>
              </a:extLst>
            </p:cNvPr>
            <p:cNvSpPr>
              <a:spLocks noChangeArrowheads="1"/>
            </p:cNvSpPr>
            <p:nvPr/>
          </p:nvSpPr>
          <p:spPr bwMode="auto">
            <a:xfrm>
              <a:off x="2120" y="1496"/>
              <a:ext cx="20" cy="18"/>
            </a:xfrm>
            <a:prstGeom prst="rect">
              <a:avLst/>
            </a:prstGeom>
            <a:solidFill>
              <a:srgbClr val="2E2E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12" name="Freeform 25">
              <a:extLst>
                <a:ext uri="{FF2B5EF4-FFF2-40B4-BE49-F238E27FC236}">
                  <a16:creationId xmlns:a16="http://schemas.microsoft.com/office/drawing/2014/main" id="{F49352D5-4D32-A240-1044-6185ACC624BD}"/>
                </a:ext>
              </a:extLst>
            </p:cNvPr>
            <p:cNvSpPr>
              <a:spLocks/>
            </p:cNvSpPr>
            <p:nvPr/>
          </p:nvSpPr>
          <p:spPr bwMode="auto">
            <a:xfrm>
              <a:off x="2504" y="976"/>
              <a:ext cx="126" cy="474"/>
            </a:xfrm>
            <a:custGeom>
              <a:avLst/>
              <a:gdLst>
                <a:gd name="T0" fmla="*/ 18 w 126"/>
                <a:gd name="T1" fmla="*/ 474 h 474"/>
                <a:gd name="T2" fmla="*/ 0 w 126"/>
                <a:gd name="T3" fmla="*/ 474 h 474"/>
                <a:gd name="T4" fmla="*/ 0 w 126"/>
                <a:gd name="T5" fmla="*/ 416 h 474"/>
                <a:gd name="T6" fmla="*/ 0 w 126"/>
                <a:gd name="T7" fmla="*/ 416 h 474"/>
                <a:gd name="T8" fmla="*/ 0 w 126"/>
                <a:gd name="T9" fmla="*/ 406 h 474"/>
                <a:gd name="T10" fmla="*/ 4 w 126"/>
                <a:gd name="T11" fmla="*/ 396 h 474"/>
                <a:gd name="T12" fmla="*/ 8 w 126"/>
                <a:gd name="T13" fmla="*/ 388 h 474"/>
                <a:gd name="T14" fmla="*/ 14 w 126"/>
                <a:gd name="T15" fmla="*/ 382 h 474"/>
                <a:gd name="T16" fmla="*/ 100 w 126"/>
                <a:gd name="T17" fmla="*/ 304 h 474"/>
                <a:gd name="T18" fmla="*/ 100 w 126"/>
                <a:gd name="T19" fmla="*/ 304 h 474"/>
                <a:gd name="T20" fmla="*/ 106 w 126"/>
                <a:gd name="T21" fmla="*/ 294 h 474"/>
                <a:gd name="T22" fmla="*/ 108 w 126"/>
                <a:gd name="T23" fmla="*/ 284 h 474"/>
                <a:gd name="T24" fmla="*/ 108 w 126"/>
                <a:gd name="T25" fmla="*/ 46 h 474"/>
                <a:gd name="T26" fmla="*/ 108 w 126"/>
                <a:gd name="T27" fmla="*/ 46 h 474"/>
                <a:gd name="T28" fmla="*/ 106 w 126"/>
                <a:gd name="T29" fmla="*/ 34 h 474"/>
                <a:gd name="T30" fmla="*/ 100 w 126"/>
                <a:gd name="T31" fmla="*/ 26 h 474"/>
                <a:gd name="T32" fmla="*/ 90 w 126"/>
                <a:gd name="T33" fmla="*/ 20 h 474"/>
                <a:gd name="T34" fmla="*/ 80 w 126"/>
                <a:gd name="T35" fmla="*/ 18 h 474"/>
                <a:gd name="T36" fmla="*/ 80 w 126"/>
                <a:gd name="T37" fmla="*/ 18 h 474"/>
                <a:gd name="T38" fmla="*/ 70 w 126"/>
                <a:gd name="T39" fmla="*/ 20 h 474"/>
                <a:gd name="T40" fmla="*/ 60 w 126"/>
                <a:gd name="T41" fmla="*/ 26 h 474"/>
                <a:gd name="T42" fmla="*/ 54 w 126"/>
                <a:gd name="T43" fmla="*/ 34 h 474"/>
                <a:gd name="T44" fmla="*/ 52 w 126"/>
                <a:gd name="T45" fmla="*/ 46 h 474"/>
                <a:gd name="T46" fmla="*/ 52 w 126"/>
                <a:gd name="T47" fmla="*/ 184 h 474"/>
                <a:gd name="T48" fmla="*/ 34 w 126"/>
                <a:gd name="T49" fmla="*/ 184 h 474"/>
                <a:gd name="T50" fmla="*/ 34 w 126"/>
                <a:gd name="T51" fmla="*/ 46 h 474"/>
                <a:gd name="T52" fmla="*/ 34 w 126"/>
                <a:gd name="T53" fmla="*/ 46 h 474"/>
                <a:gd name="T54" fmla="*/ 36 w 126"/>
                <a:gd name="T55" fmla="*/ 36 h 474"/>
                <a:gd name="T56" fmla="*/ 38 w 126"/>
                <a:gd name="T57" fmla="*/ 28 h 474"/>
                <a:gd name="T58" fmla="*/ 42 w 126"/>
                <a:gd name="T59" fmla="*/ 20 h 474"/>
                <a:gd name="T60" fmla="*/ 48 w 126"/>
                <a:gd name="T61" fmla="*/ 14 h 474"/>
                <a:gd name="T62" fmla="*/ 54 w 126"/>
                <a:gd name="T63" fmla="*/ 8 h 474"/>
                <a:gd name="T64" fmla="*/ 62 w 126"/>
                <a:gd name="T65" fmla="*/ 4 h 474"/>
                <a:gd name="T66" fmla="*/ 70 w 126"/>
                <a:gd name="T67" fmla="*/ 0 h 474"/>
                <a:gd name="T68" fmla="*/ 80 w 126"/>
                <a:gd name="T69" fmla="*/ 0 h 474"/>
                <a:gd name="T70" fmla="*/ 80 w 126"/>
                <a:gd name="T71" fmla="*/ 0 h 474"/>
                <a:gd name="T72" fmla="*/ 90 w 126"/>
                <a:gd name="T73" fmla="*/ 0 h 474"/>
                <a:gd name="T74" fmla="*/ 98 w 126"/>
                <a:gd name="T75" fmla="*/ 4 h 474"/>
                <a:gd name="T76" fmla="*/ 106 w 126"/>
                <a:gd name="T77" fmla="*/ 8 h 474"/>
                <a:gd name="T78" fmla="*/ 112 w 126"/>
                <a:gd name="T79" fmla="*/ 14 h 474"/>
                <a:gd name="T80" fmla="*/ 118 w 126"/>
                <a:gd name="T81" fmla="*/ 20 h 474"/>
                <a:gd name="T82" fmla="*/ 122 w 126"/>
                <a:gd name="T83" fmla="*/ 28 h 474"/>
                <a:gd name="T84" fmla="*/ 124 w 126"/>
                <a:gd name="T85" fmla="*/ 36 h 474"/>
                <a:gd name="T86" fmla="*/ 126 w 126"/>
                <a:gd name="T87" fmla="*/ 46 h 474"/>
                <a:gd name="T88" fmla="*/ 126 w 126"/>
                <a:gd name="T89" fmla="*/ 284 h 474"/>
                <a:gd name="T90" fmla="*/ 126 w 126"/>
                <a:gd name="T91" fmla="*/ 284 h 474"/>
                <a:gd name="T92" fmla="*/ 124 w 126"/>
                <a:gd name="T93" fmla="*/ 294 h 474"/>
                <a:gd name="T94" fmla="*/ 122 w 126"/>
                <a:gd name="T95" fmla="*/ 302 h 474"/>
                <a:gd name="T96" fmla="*/ 118 w 126"/>
                <a:gd name="T97" fmla="*/ 310 h 474"/>
                <a:gd name="T98" fmla="*/ 112 w 126"/>
                <a:gd name="T99" fmla="*/ 316 h 474"/>
                <a:gd name="T100" fmla="*/ 26 w 126"/>
                <a:gd name="T101" fmla="*/ 394 h 474"/>
                <a:gd name="T102" fmla="*/ 26 w 126"/>
                <a:gd name="T103" fmla="*/ 394 h 474"/>
                <a:gd name="T104" fmla="*/ 22 w 126"/>
                <a:gd name="T105" fmla="*/ 400 h 474"/>
                <a:gd name="T106" fmla="*/ 20 w 126"/>
                <a:gd name="T107" fmla="*/ 404 h 474"/>
                <a:gd name="T108" fmla="*/ 18 w 126"/>
                <a:gd name="T109" fmla="*/ 410 h 474"/>
                <a:gd name="T110" fmla="*/ 18 w 126"/>
                <a:gd name="T111" fmla="*/ 416 h 474"/>
                <a:gd name="T112" fmla="*/ 18 w 126"/>
                <a:gd name="T113" fmla="*/ 47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 h="474">
                  <a:moveTo>
                    <a:pt x="18" y="474"/>
                  </a:moveTo>
                  <a:lnTo>
                    <a:pt x="0" y="474"/>
                  </a:lnTo>
                  <a:lnTo>
                    <a:pt x="0" y="416"/>
                  </a:lnTo>
                  <a:lnTo>
                    <a:pt x="0" y="416"/>
                  </a:lnTo>
                  <a:lnTo>
                    <a:pt x="0" y="406"/>
                  </a:lnTo>
                  <a:lnTo>
                    <a:pt x="4" y="396"/>
                  </a:lnTo>
                  <a:lnTo>
                    <a:pt x="8" y="388"/>
                  </a:lnTo>
                  <a:lnTo>
                    <a:pt x="14" y="382"/>
                  </a:lnTo>
                  <a:lnTo>
                    <a:pt x="100" y="304"/>
                  </a:lnTo>
                  <a:lnTo>
                    <a:pt x="100" y="304"/>
                  </a:lnTo>
                  <a:lnTo>
                    <a:pt x="106" y="294"/>
                  </a:lnTo>
                  <a:lnTo>
                    <a:pt x="108" y="284"/>
                  </a:lnTo>
                  <a:lnTo>
                    <a:pt x="108" y="46"/>
                  </a:lnTo>
                  <a:lnTo>
                    <a:pt x="108" y="46"/>
                  </a:lnTo>
                  <a:lnTo>
                    <a:pt x="106" y="34"/>
                  </a:lnTo>
                  <a:lnTo>
                    <a:pt x="100" y="26"/>
                  </a:lnTo>
                  <a:lnTo>
                    <a:pt x="90" y="20"/>
                  </a:lnTo>
                  <a:lnTo>
                    <a:pt x="80" y="18"/>
                  </a:lnTo>
                  <a:lnTo>
                    <a:pt x="80" y="18"/>
                  </a:lnTo>
                  <a:lnTo>
                    <a:pt x="70" y="20"/>
                  </a:lnTo>
                  <a:lnTo>
                    <a:pt x="60" y="26"/>
                  </a:lnTo>
                  <a:lnTo>
                    <a:pt x="54" y="34"/>
                  </a:lnTo>
                  <a:lnTo>
                    <a:pt x="52" y="46"/>
                  </a:lnTo>
                  <a:lnTo>
                    <a:pt x="52" y="184"/>
                  </a:lnTo>
                  <a:lnTo>
                    <a:pt x="34" y="184"/>
                  </a:lnTo>
                  <a:lnTo>
                    <a:pt x="34" y="46"/>
                  </a:lnTo>
                  <a:lnTo>
                    <a:pt x="34" y="46"/>
                  </a:lnTo>
                  <a:lnTo>
                    <a:pt x="36" y="36"/>
                  </a:lnTo>
                  <a:lnTo>
                    <a:pt x="38" y="28"/>
                  </a:lnTo>
                  <a:lnTo>
                    <a:pt x="42" y="20"/>
                  </a:lnTo>
                  <a:lnTo>
                    <a:pt x="48" y="14"/>
                  </a:lnTo>
                  <a:lnTo>
                    <a:pt x="54" y="8"/>
                  </a:lnTo>
                  <a:lnTo>
                    <a:pt x="62" y="4"/>
                  </a:lnTo>
                  <a:lnTo>
                    <a:pt x="70" y="0"/>
                  </a:lnTo>
                  <a:lnTo>
                    <a:pt x="80" y="0"/>
                  </a:lnTo>
                  <a:lnTo>
                    <a:pt x="80" y="0"/>
                  </a:lnTo>
                  <a:lnTo>
                    <a:pt x="90" y="0"/>
                  </a:lnTo>
                  <a:lnTo>
                    <a:pt x="98" y="4"/>
                  </a:lnTo>
                  <a:lnTo>
                    <a:pt x="106" y="8"/>
                  </a:lnTo>
                  <a:lnTo>
                    <a:pt x="112" y="14"/>
                  </a:lnTo>
                  <a:lnTo>
                    <a:pt x="118" y="20"/>
                  </a:lnTo>
                  <a:lnTo>
                    <a:pt x="122" y="28"/>
                  </a:lnTo>
                  <a:lnTo>
                    <a:pt x="124" y="36"/>
                  </a:lnTo>
                  <a:lnTo>
                    <a:pt x="126" y="46"/>
                  </a:lnTo>
                  <a:lnTo>
                    <a:pt x="126" y="284"/>
                  </a:lnTo>
                  <a:lnTo>
                    <a:pt x="126" y="284"/>
                  </a:lnTo>
                  <a:lnTo>
                    <a:pt x="124" y="294"/>
                  </a:lnTo>
                  <a:lnTo>
                    <a:pt x="122" y="302"/>
                  </a:lnTo>
                  <a:lnTo>
                    <a:pt x="118" y="310"/>
                  </a:lnTo>
                  <a:lnTo>
                    <a:pt x="112" y="316"/>
                  </a:lnTo>
                  <a:lnTo>
                    <a:pt x="26" y="394"/>
                  </a:lnTo>
                  <a:lnTo>
                    <a:pt x="26" y="394"/>
                  </a:lnTo>
                  <a:lnTo>
                    <a:pt x="22" y="400"/>
                  </a:lnTo>
                  <a:lnTo>
                    <a:pt x="20" y="404"/>
                  </a:lnTo>
                  <a:lnTo>
                    <a:pt x="18" y="410"/>
                  </a:lnTo>
                  <a:lnTo>
                    <a:pt x="18" y="416"/>
                  </a:lnTo>
                  <a:lnTo>
                    <a:pt x="18" y="474"/>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13" name="Freeform 26">
              <a:extLst>
                <a:ext uri="{FF2B5EF4-FFF2-40B4-BE49-F238E27FC236}">
                  <a16:creationId xmlns:a16="http://schemas.microsoft.com/office/drawing/2014/main" id="{712CE8E4-B114-BFDD-2062-22EE7AB1B1C8}"/>
                </a:ext>
              </a:extLst>
            </p:cNvPr>
            <p:cNvSpPr>
              <a:spLocks/>
            </p:cNvSpPr>
            <p:nvPr/>
          </p:nvSpPr>
          <p:spPr bwMode="auto">
            <a:xfrm>
              <a:off x="2338" y="1148"/>
              <a:ext cx="184" cy="302"/>
            </a:xfrm>
            <a:custGeom>
              <a:avLst/>
              <a:gdLst>
                <a:gd name="T0" fmla="*/ 18 w 184"/>
                <a:gd name="T1" fmla="*/ 302 h 302"/>
                <a:gd name="T2" fmla="*/ 0 w 184"/>
                <a:gd name="T3" fmla="*/ 302 h 302"/>
                <a:gd name="T4" fmla="*/ 0 w 184"/>
                <a:gd name="T5" fmla="*/ 146 h 302"/>
                <a:gd name="T6" fmla="*/ 0 w 184"/>
                <a:gd name="T7" fmla="*/ 146 h 302"/>
                <a:gd name="T8" fmla="*/ 2 w 184"/>
                <a:gd name="T9" fmla="*/ 138 h 302"/>
                <a:gd name="T10" fmla="*/ 4 w 184"/>
                <a:gd name="T11" fmla="*/ 132 h 302"/>
                <a:gd name="T12" fmla="*/ 6 w 184"/>
                <a:gd name="T13" fmla="*/ 126 h 302"/>
                <a:gd name="T14" fmla="*/ 10 w 184"/>
                <a:gd name="T15" fmla="*/ 122 h 302"/>
                <a:gd name="T16" fmla="*/ 106 w 184"/>
                <a:gd name="T17" fmla="*/ 14 h 302"/>
                <a:gd name="T18" fmla="*/ 106 w 184"/>
                <a:gd name="T19" fmla="*/ 14 h 302"/>
                <a:gd name="T20" fmla="*/ 112 w 184"/>
                <a:gd name="T21" fmla="*/ 8 h 302"/>
                <a:gd name="T22" fmla="*/ 120 w 184"/>
                <a:gd name="T23" fmla="*/ 4 h 302"/>
                <a:gd name="T24" fmla="*/ 128 w 184"/>
                <a:gd name="T25" fmla="*/ 0 h 302"/>
                <a:gd name="T26" fmla="*/ 136 w 184"/>
                <a:gd name="T27" fmla="*/ 0 h 302"/>
                <a:gd name="T28" fmla="*/ 146 w 184"/>
                <a:gd name="T29" fmla="*/ 0 h 302"/>
                <a:gd name="T30" fmla="*/ 154 w 184"/>
                <a:gd name="T31" fmla="*/ 2 h 302"/>
                <a:gd name="T32" fmla="*/ 162 w 184"/>
                <a:gd name="T33" fmla="*/ 6 h 302"/>
                <a:gd name="T34" fmla="*/ 170 w 184"/>
                <a:gd name="T35" fmla="*/ 12 h 302"/>
                <a:gd name="T36" fmla="*/ 170 w 184"/>
                <a:gd name="T37" fmla="*/ 12 h 302"/>
                <a:gd name="T38" fmla="*/ 176 w 184"/>
                <a:gd name="T39" fmla="*/ 18 h 302"/>
                <a:gd name="T40" fmla="*/ 180 w 184"/>
                <a:gd name="T41" fmla="*/ 26 h 302"/>
                <a:gd name="T42" fmla="*/ 184 w 184"/>
                <a:gd name="T43" fmla="*/ 34 h 302"/>
                <a:gd name="T44" fmla="*/ 184 w 184"/>
                <a:gd name="T45" fmla="*/ 42 h 302"/>
                <a:gd name="T46" fmla="*/ 184 w 184"/>
                <a:gd name="T47" fmla="*/ 52 h 302"/>
                <a:gd name="T48" fmla="*/ 182 w 184"/>
                <a:gd name="T49" fmla="*/ 60 h 302"/>
                <a:gd name="T50" fmla="*/ 178 w 184"/>
                <a:gd name="T51" fmla="*/ 68 h 302"/>
                <a:gd name="T52" fmla="*/ 174 w 184"/>
                <a:gd name="T53" fmla="*/ 76 h 302"/>
                <a:gd name="T54" fmla="*/ 92 w 184"/>
                <a:gd name="T55" fmla="*/ 168 h 302"/>
                <a:gd name="T56" fmla="*/ 78 w 184"/>
                <a:gd name="T57" fmla="*/ 156 h 302"/>
                <a:gd name="T58" fmla="*/ 160 w 184"/>
                <a:gd name="T59" fmla="*/ 64 h 302"/>
                <a:gd name="T60" fmla="*/ 160 w 184"/>
                <a:gd name="T61" fmla="*/ 64 h 302"/>
                <a:gd name="T62" fmla="*/ 166 w 184"/>
                <a:gd name="T63" fmla="*/ 54 h 302"/>
                <a:gd name="T64" fmla="*/ 168 w 184"/>
                <a:gd name="T65" fmla="*/ 44 h 302"/>
                <a:gd name="T66" fmla="*/ 164 w 184"/>
                <a:gd name="T67" fmla="*/ 34 h 302"/>
                <a:gd name="T68" fmla="*/ 158 w 184"/>
                <a:gd name="T69" fmla="*/ 24 h 302"/>
                <a:gd name="T70" fmla="*/ 158 w 184"/>
                <a:gd name="T71" fmla="*/ 24 h 302"/>
                <a:gd name="T72" fmla="*/ 148 w 184"/>
                <a:gd name="T73" fmla="*/ 18 h 302"/>
                <a:gd name="T74" fmla="*/ 138 w 184"/>
                <a:gd name="T75" fmla="*/ 18 h 302"/>
                <a:gd name="T76" fmla="*/ 128 w 184"/>
                <a:gd name="T77" fmla="*/ 20 h 302"/>
                <a:gd name="T78" fmla="*/ 118 w 184"/>
                <a:gd name="T79" fmla="*/ 26 h 302"/>
                <a:gd name="T80" fmla="*/ 24 w 184"/>
                <a:gd name="T81" fmla="*/ 134 h 302"/>
                <a:gd name="T82" fmla="*/ 24 w 184"/>
                <a:gd name="T83" fmla="*/ 134 h 302"/>
                <a:gd name="T84" fmla="*/ 20 w 184"/>
                <a:gd name="T85" fmla="*/ 138 h 302"/>
                <a:gd name="T86" fmla="*/ 18 w 184"/>
                <a:gd name="T87" fmla="*/ 146 h 302"/>
                <a:gd name="T88" fmla="*/ 18 w 184"/>
                <a:gd name="T89"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4" h="302">
                  <a:moveTo>
                    <a:pt x="18" y="302"/>
                  </a:moveTo>
                  <a:lnTo>
                    <a:pt x="0" y="302"/>
                  </a:lnTo>
                  <a:lnTo>
                    <a:pt x="0" y="146"/>
                  </a:lnTo>
                  <a:lnTo>
                    <a:pt x="0" y="146"/>
                  </a:lnTo>
                  <a:lnTo>
                    <a:pt x="2" y="138"/>
                  </a:lnTo>
                  <a:lnTo>
                    <a:pt x="4" y="132"/>
                  </a:lnTo>
                  <a:lnTo>
                    <a:pt x="6" y="126"/>
                  </a:lnTo>
                  <a:lnTo>
                    <a:pt x="10" y="122"/>
                  </a:lnTo>
                  <a:lnTo>
                    <a:pt x="106" y="14"/>
                  </a:lnTo>
                  <a:lnTo>
                    <a:pt x="106" y="14"/>
                  </a:lnTo>
                  <a:lnTo>
                    <a:pt x="112" y="8"/>
                  </a:lnTo>
                  <a:lnTo>
                    <a:pt x="120" y="4"/>
                  </a:lnTo>
                  <a:lnTo>
                    <a:pt x="128" y="0"/>
                  </a:lnTo>
                  <a:lnTo>
                    <a:pt x="136" y="0"/>
                  </a:lnTo>
                  <a:lnTo>
                    <a:pt x="146" y="0"/>
                  </a:lnTo>
                  <a:lnTo>
                    <a:pt x="154" y="2"/>
                  </a:lnTo>
                  <a:lnTo>
                    <a:pt x="162" y="6"/>
                  </a:lnTo>
                  <a:lnTo>
                    <a:pt x="170" y="12"/>
                  </a:lnTo>
                  <a:lnTo>
                    <a:pt x="170" y="12"/>
                  </a:lnTo>
                  <a:lnTo>
                    <a:pt x="176" y="18"/>
                  </a:lnTo>
                  <a:lnTo>
                    <a:pt x="180" y="26"/>
                  </a:lnTo>
                  <a:lnTo>
                    <a:pt x="184" y="34"/>
                  </a:lnTo>
                  <a:lnTo>
                    <a:pt x="184" y="42"/>
                  </a:lnTo>
                  <a:lnTo>
                    <a:pt x="184" y="52"/>
                  </a:lnTo>
                  <a:lnTo>
                    <a:pt x="182" y="60"/>
                  </a:lnTo>
                  <a:lnTo>
                    <a:pt x="178" y="68"/>
                  </a:lnTo>
                  <a:lnTo>
                    <a:pt x="174" y="76"/>
                  </a:lnTo>
                  <a:lnTo>
                    <a:pt x="92" y="168"/>
                  </a:lnTo>
                  <a:lnTo>
                    <a:pt x="78" y="156"/>
                  </a:lnTo>
                  <a:lnTo>
                    <a:pt x="160" y="64"/>
                  </a:lnTo>
                  <a:lnTo>
                    <a:pt x="160" y="64"/>
                  </a:lnTo>
                  <a:lnTo>
                    <a:pt x="166" y="54"/>
                  </a:lnTo>
                  <a:lnTo>
                    <a:pt x="168" y="44"/>
                  </a:lnTo>
                  <a:lnTo>
                    <a:pt x="164" y="34"/>
                  </a:lnTo>
                  <a:lnTo>
                    <a:pt x="158" y="24"/>
                  </a:lnTo>
                  <a:lnTo>
                    <a:pt x="158" y="24"/>
                  </a:lnTo>
                  <a:lnTo>
                    <a:pt x="148" y="18"/>
                  </a:lnTo>
                  <a:lnTo>
                    <a:pt x="138" y="18"/>
                  </a:lnTo>
                  <a:lnTo>
                    <a:pt x="128" y="20"/>
                  </a:lnTo>
                  <a:lnTo>
                    <a:pt x="118" y="26"/>
                  </a:lnTo>
                  <a:lnTo>
                    <a:pt x="24" y="134"/>
                  </a:lnTo>
                  <a:lnTo>
                    <a:pt x="24" y="134"/>
                  </a:lnTo>
                  <a:lnTo>
                    <a:pt x="20" y="138"/>
                  </a:lnTo>
                  <a:lnTo>
                    <a:pt x="18" y="146"/>
                  </a:lnTo>
                  <a:lnTo>
                    <a:pt x="18" y="302"/>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14" name="Freeform 27">
              <a:extLst>
                <a:ext uri="{FF2B5EF4-FFF2-40B4-BE49-F238E27FC236}">
                  <a16:creationId xmlns:a16="http://schemas.microsoft.com/office/drawing/2014/main" id="{212D0BA2-F3D2-0B93-369B-9EC15F4CBBBB}"/>
                </a:ext>
              </a:extLst>
            </p:cNvPr>
            <p:cNvSpPr>
              <a:spLocks noEditPoints="1"/>
            </p:cNvSpPr>
            <p:nvPr/>
          </p:nvSpPr>
          <p:spPr bwMode="auto">
            <a:xfrm>
              <a:off x="2296" y="1442"/>
              <a:ext cx="264" cy="128"/>
            </a:xfrm>
            <a:custGeom>
              <a:avLst/>
              <a:gdLst>
                <a:gd name="T0" fmla="*/ 264 w 264"/>
                <a:gd name="T1" fmla="*/ 128 h 128"/>
                <a:gd name="T2" fmla="*/ 0 w 264"/>
                <a:gd name="T3" fmla="*/ 128 h 128"/>
                <a:gd name="T4" fmla="*/ 0 w 264"/>
                <a:gd name="T5" fmla="*/ 0 h 128"/>
                <a:gd name="T6" fmla="*/ 264 w 264"/>
                <a:gd name="T7" fmla="*/ 0 h 128"/>
                <a:gd name="T8" fmla="*/ 264 w 264"/>
                <a:gd name="T9" fmla="*/ 128 h 128"/>
                <a:gd name="T10" fmla="*/ 18 w 264"/>
                <a:gd name="T11" fmla="*/ 110 h 128"/>
                <a:gd name="T12" fmla="*/ 246 w 264"/>
                <a:gd name="T13" fmla="*/ 110 h 128"/>
                <a:gd name="T14" fmla="*/ 246 w 264"/>
                <a:gd name="T15" fmla="*/ 18 h 128"/>
                <a:gd name="T16" fmla="*/ 18 w 264"/>
                <a:gd name="T17" fmla="*/ 18 h 128"/>
                <a:gd name="T18" fmla="*/ 18 w 264"/>
                <a:gd name="T19"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128">
                  <a:moveTo>
                    <a:pt x="264" y="128"/>
                  </a:moveTo>
                  <a:lnTo>
                    <a:pt x="0" y="128"/>
                  </a:lnTo>
                  <a:lnTo>
                    <a:pt x="0" y="0"/>
                  </a:lnTo>
                  <a:lnTo>
                    <a:pt x="264" y="0"/>
                  </a:lnTo>
                  <a:lnTo>
                    <a:pt x="264" y="128"/>
                  </a:lnTo>
                  <a:close/>
                  <a:moveTo>
                    <a:pt x="18" y="110"/>
                  </a:moveTo>
                  <a:lnTo>
                    <a:pt x="246" y="110"/>
                  </a:lnTo>
                  <a:lnTo>
                    <a:pt x="246" y="18"/>
                  </a:lnTo>
                  <a:lnTo>
                    <a:pt x="18" y="18"/>
                  </a:lnTo>
                  <a:lnTo>
                    <a:pt x="18" y="11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15" name="Rectangle 28">
              <a:extLst>
                <a:ext uri="{FF2B5EF4-FFF2-40B4-BE49-F238E27FC236}">
                  <a16:creationId xmlns:a16="http://schemas.microsoft.com/office/drawing/2014/main" id="{5303E4CE-DACA-504C-935C-08FB9EA4FE48}"/>
                </a:ext>
              </a:extLst>
            </p:cNvPr>
            <p:cNvSpPr>
              <a:spLocks noChangeArrowheads="1"/>
            </p:cNvSpPr>
            <p:nvPr/>
          </p:nvSpPr>
          <p:spPr bwMode="auto">
            <a:xfrm>
              <a:off x="2364" y="1496"/>
              <a:ext cx="20" cy="18"/>
            </a:xfrm>
            <a:prstGeom prst="rect">
              <a:avLst/>
            </a:prstGeom>
            <a:solidFill>
              <a:srgbClr val="2E2E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16" name="Freeform 29">
              <a:extLst>
                <a:ext uri="{FF2B5EF4-FFF2-40B4-BE49-F238E27FC236}">
                  <a16:creationId xmlns:a16="http://schemas.microsoft.com/office/drawing/2014/main" id="{A513B7A3-71C0-9211-2A90-DF5A068E4381}"/>
                </a:ext>
              </a:extLst>
            </p:cNvPr>
            <p:cNvSpPr>
              <a:spLocks noEditPoints="1"/>
            </p:cNvSpPr>
            <p:nvPr/>
          </p:nvSpPr>
          <p:spPr bwMode="auto">
            <a:xfrm>
              <a:off x="2284" y="842"/>
              <a:ext cx="190" cy="240"/>
            </a:xfrm>
            <a:custGeom>
              <a:avLst/>
              <a:gdLst>
                <a:gd name="T0" fmla="*/ 96 w 190"/>
                <a:gd name="T1" fmla="*/ 240 h 240"/>
                <a:gd name="T2" fmla="*/ 58 w 190"/>
                <a:gd name="T3" fmla="*/ 232 h 240"/>
                <a:gd name="T4" fmla="*/ 40 w 190"/>
                <a:gd name="T5" fmla="*/ 222 h 240"/>
                <a:gd name="T6" fmla="*/ 14 w 190"/>
                <a:gd name="T7" fmla="*/ 196 h 240"/>
                <a:gd name="T8" fmla="*/ 6 w 190"/>
                <a:gd name="T9" fmla="*/ 178 h 240"/>
                <a:gd name="T10" fmla="*/ 0 w 190"/>
                <a:gd name="T11" fmla="*/ 142 h 240"/>
                <a:gd name="T12" fmla="*/ 8 w 190"/>
                <a:gd name="T13" fmla="*/ 104 h 240"/>
                <a:gd name="T14" fmla="*/ 12 w 190"/>
                <a:gd name="T15" fmla="*/ 96 h 240"/>
                <a:gd name="T16" fmla="*/ 38 w 190"/>
                <a:gd name="T17" fmla="*/ 70 h 240"/>
                <a:gd name="T18" fmla="*/ 84 w 190"/>
                <a:gd name="T19" fmla="*/ 38 h 240"/>
                <a:gd name="T20" fmla="*/ 150 w 190"/>
                <a:gd name="T21" fmla="*/ 4 h 240"/>
                <a:gd name="T22" fmla="*/ 162 w 190"/>
                <a:gd name="T23" fmla="*/ 8 h 240"/>
                <a:gd name="T24" fmla="*/ 170 w 190"/>
                <a:gd name="T25" fmla="*/ 32 h 240"/>
                <a:gd name="T26" fmla="*/ 186 w 190"/>
                <a:gd name="T27" fmla="*/ 108 h 240"/>
                <a:gd name="T28" fmla="*/ 190 w 190"/>
                <a:gd name="T29" fmla="*/ 162 h 240"/>
                <a:gd name="T30" fmla="*/ 184 w 190"/>
                <a:gd name="T31" fmla="*/ 182 h 240"/>
                <a:gd name="T32" fmla="*/ 178 w 190"/>
                <a:gd name="T33" fmla="*/ 194 h 240"/>
                <a:gd name="T34" fmla="*/ 160 w 190"/>
                <a:gd name="T35" fmla="*/ 216 h 240"/>
                <a:gd name="T36" fmla="*/ 136 w 190"/>
                <a:gd name="T37" fmla="*/ 230 h 240"/>
                <a:gd name="T38" fmla="*/ 110 w 190"/>
                <a:gd name="T39" fmla="*/ 238 h 240"/>
                <a:gd name="T40" fmla="*/ 96 w 190"/>
                <a:gd name="T41" fmla="*/ 240 h 240"/>
                <a:gd name="T42" fmla="*/ 148 w 190"/>
                <a:gd name="T43" fmla="*/ 24 h 240"/>
                <a:gd name="T44" fmla="*/ 78 w 190"/>
                <a:gd name="T45" fmla="*/ 62 h 240"/>
                <a:gd name="T46" fmla="*/ 44 w 190"/>
                <a:gd name="T47" fmla="*/ 88 h 240"/>
                <a:gd name="T48" fmla="*/ 24 w 190"/>
                <a:gd name="T49" fmla="*/ 112 h 240"/>
                <a:gd name="T50" fmla="*/ 20 w 190"/>
                <a:gd name="T51" fmla="*/ 126 h 240"/>
                <a:gd name="T52" fmla="*/ 18 w 190"/>
                <a:gd name="T53" fmla="*/ 156 h 240"/>
                <a:gd name="T54" fmla="*/ 24 w 190"/>
                <a:gd name="T55" fmla="*/ 172 h 240"/>
                <a:gd name="T56" fmla="*/ 40 w 190"/>
                <a:gd name="T57" fmla="*/ 198 h 240"/>
                <a:gd name="T58" fmla="*/ 64 w 190"/>
                <a:gd name="T59" fmla="*/ 214 h 240"/>
                <a:gd name="T60" fmla="*/ 80 w 190"/>
                <a:gd name="T61" fmla="*/ 220 h 240"/>
                <a:gd name="T62" fmla="*/ 110 w 190"/>
                <a:gd name="T63" fmla="*/ 220 h 240"/>
                <a:gd name="T64" fmla="*/ 138 w 190"/>
                <a:gd name="T65" fmla="*/ 210 h 240"/>
                <a:gd name="T66" fmla="*/ 160 w 190"/>
                <a:gd name="T67" fmla="*/ 188 h 240"/>
                <a:gd name="T68" fmla="*/ 168 w 190"/>
                <a:gd name="T69" fmla="*/ 174 h 240"/>
                <a:gd name="T70" fmla="*/ 172 w 190"/>
                <a:gd name="T71" fmla="*/ 144 h 240"/>
                <a:gd name="T72" fmla="*/ 168 w 190"/>
                <a:gd name="T73" fmla="*/ 102 h 240"/>
                <a:gd name="T74" fmla="*/ 148 w 190"/>
                <a:gd name="T75" fmla="*/ 2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0" h="240">
                  <a:moveTo>
                    <a:pt x="96" y="240"/>
                  </a:moveTo>
                  <a:lnTo>
                    <a:pt x="96" y="240"/>
                  </a:lnTo>
                  <a:lnTo>
                    <a:pt x="76" y="238"/>
                  </a:lnTo>
                  <a:lnTo>
                    <a:pt x="58" y="232"/>
                  </a:lnTo>
                  <a:lnTo>
                    <a:pt x="58" y="232"/>
                  </a:lnTo>
                  <a:lnTo>
                    <a:pt x="40" y="222"/>
                  </a:lnTo>
                  <a:lnTo>
                    <a:pt x="26" y="210"/>
                  </a:lnTo>
                  <a:lnTo>
                    <a:pt x="14" y="196"/>
                  </a:lnTo>
                  <a:lnTo>
                    <a:pt x="6" y="178"/>
                  </a:lnTo>
                  <a:lnTo>
                    <a:pt x="6" y="178"/>
                  </a:lnTo>
                  <a:lnTo>
                    <a:pt x="2" y="160"/>
                  </a:lnTo>
                  <a:lnTo>
                    <a:pt x="0" y="142"/>
                  </a:lnTo>
                  <a:lnTo>
                    <a:pt x="2" y="122"/>
                  </a:lnTo>
                  <a:lnTo>
                    <a:pt x="8" y="104"/>
                  </a:lnTo>
                  <a:lnTo>
                    <a:pt x="8" y="104"/>
                  </a:lnTo>
                  <a:lnTo>
                    <a:pt x="12" y="96"/>
                  </a:lnTo>
                  <a:lnTo>
                    <a:pt x="20" y="86"/>
                  </a:lnTo>
                  <a:lnTo>
                    <a:pt x="38" y="70"/>
                  </a:lnTo>
                  <a:lnTo>
                    <a:pt x="60" y="52"/>
                  </a:lnTo>
                  <a:lnTo>
                    <a:pt x="84" y="38"/>
                  </a:lnTo>
                  <a:lnTo>
                    <a:pt x="128" y="14"/>
                  </a:lnTo>
                  <a:lnTo>
                    <a:pt x="150" y="4"/>
                  </a:lnTo>
                  <a:lnTo>
                    <a:pt x="160" y="0"/>
                  </a:lnTo>
                  <a:lnTo>
                    <a:pt x="162" y="8"/>
                  </a:lnTo>
                  <a:lnTo>
                    <a:pt x="162" y="8"/>
                  </a:lnTo>
                  <a:lnTo>
                    <a:pt x="170" y="32"/>
                  </a:lnTo>
                  <a:lnTo>
                    <a:pt x="182" y="80"/>
                  </a:lnTo>
                  <a:lnTo>
                    <a:pt x="186" y="108"/>
                  </a:lnTo>
                  <a:lnTo>
                    <a:pt x="190" y="136"/>
                  </a:lnTo>
                  <a:lnTo>
                    <a:pt x="190" y="162"/>
                  </a:lnTo>
                  <a:lnTo>
                    <a:pt x="188" y="172"/>
                  </a:lnTo>
                  <a:lnTo>
                    <a:pt x="184" y="182"/>
                  </a:lnTo>
                  <a:lnTo>
                    <a:pt x="184" y="182"/>
                  </a:lnTo>
                  <a:lnTo>
                    <a:pt x="178" y="194"/>
                  </a:lnTo>
                  <a:lnTo>
                    <a:pt x="170" y="206"/>
                  </a:lnTo>
                  <a:lnTo>
                    <a:pt x="160" y="216"/>
                  </a:lnTo>
                  <a:lnTo>
                    <a:pt x="148" y="224"/>
                  </a:lnTo>
                  <a:lnTo>
                    <a:pt x="136" y="230"/>
                  </a:lnTo>
                  <a:lnTo>
                    <a:pt x="124" y="236"/>
                  </a:lnTo>
                  <a:lnTo>
                    <a:pt x="110" y="238"/>
                  </a:lnTo>
                  <a:lnTo>
                    <a:pt x="96" y="240"/>
                  </a:lnTo>
                  <a:lnTo>
                    <a:pt x="96" y="240"/>
                  </a:lnTo>
                  <a:close/>
                  <a:moveTo>
                    <a:pt x="148" y="24"/>
                  </a:moveTo>
                  <a:lnTo>
                    <a:pt x="148" y="24"/>
                  </a:lnTo>
                  <a:lnTo>
                    <a:pt x="116" y="40"/>
                  </a:lnTo>
                  <a:lnTo>
                    <a:pt x="78" y="62"/>
                  </a:lnTo>
                  <a:lnTo>
                    <a:pt x="60" y="74"/>
                  </a:lnTo>
                  <a:lnTo>
                    <a:pt x="44" y="88"/>
                  </a:lnTo>
                  <a:lnTo>
                    <a:pt x="32" y="100"/>
                  </a:lnTo>
                  <a:lnTo>
                    <a:pt x="24" y="112"/>
                  </a:lnTo>
                  <a:lnTo>
                    <a:pt x="24" y="112"/>
                  </a:lnTo>
                  <a:lnTo>
                    <a:pt x="20" y="126"/>
                  </a:lnTo>
                  <a:lnTo>
                    <a:pt x="18" y="142"/>
                  </a:lnTo>
                  <a:lnTo>
                    <a:pt x="18" y="156"/>
                  </a:lnTo>
                  <a:lnTo>
                    <a:pt x="24" y="172"/>
                  </a:lnTo>
                  <a:lnTo>
                    <a:pt x="24" y="172"/>
                  </a:lnTo>
                  <a:lnTo>
                    <a:pt x="30" y="186"/>
                  </a:lnTo>
                  <a:lnTo>
                    <a:pt x="40" y="198"/>
                  </a:lnTo>
                  <a:lnTo>
                    <a:pt x="52" y="208"/>
                  </a:lnTo>
                  <a:lnTo>
                    <a:pt x="64" y="214"/>
                  </a:lnTo>
                  <a:lnTo>
                    <a:pt x="64" y="214"/>
                  </a:lnTo>
                  <a:lnTo>
                    <a:pt x="80" y="220"/>
                  </a:lnTo>
                  <a:lnTo>
                    <a:pt x="94" y="222"/>
                  </a:lnTo>
                  <a:lnTo>
                    <a:pt x="110" y="220"/>
                  </a:lnTo>
                  <a:lnTo>
                    <a:pt x="124" y="216"/>
                  </a:lnTo>
                  <a:lnTo>
                    <a:pt x="138" y="210"/>
                  </a:lnTo>
                  <a:lnTo>
                    <a:pt x="150" y="200"/>
                  </a:lnTo>
                  <a:lnTo>
                    <a:pt x="160" y="188"/>
                  </a:lnTo>
                  <a:lnTo>
                    <a:pt x="168" y="174"/>
                  </a:lnTo>
                  <a:lnTo>
                    <a:pt x="168" y="174"/>
                  </a:lnTo>
                  <a:lnTo>
                    <a:pt x="172" y="162"/>
                  </a:lnTo>
                  <a:lnTo>
                    <a:pt x="172" y="144"/>
                  </a:lnTo>
                  <a:lnTo>
                    <a:pt x="170" y="124"/>
                  </a:lnTo>
                  <a:lnTo>
                    <a:pt x="168" y="102"/>
                  </a:lnTo>
                  <a:lnTo>
                    <a:pt x="158" y="60"/>
                  </a:lnTo>
                  <a:lnTo>
                    <a:pt x="148" y="24"/>
                  </a:lnTo>
                  <a:lnTo>
                    <a:pt x="148" y="24"/>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17" name="Freeform 30">
              <a:extLst>
                <a:ext uri="{FF2B5EF4-FFF2-40B4-BE49-F238E27FC236}">
                  <a16:creationId xmlns:a16="http://schemas.microsoft.com/office/drawing/2014/main" id="{551C9C45-03AC-8C95-20E5-6C6DE8C8108E}"/>
                </a:ext>
              </a:extLst>
            </p:cNvPr>
            <p:cNvSpPr>
              <a:spLocks noEditPoints="1"/>
            </p:cNvSpPr>
            <p:nvPr/>
          </p:nvSpPr>
          <p:spPr bwMode="auto">
            <a:xfrm>
              <a:off x="2018" y="894"/>
              <a:ext cx="190" cy="244"/>
            </a:xfrm>
            <a:custGeom>
              <a:avLst/>
              <a:gdLst>
                <a:gd name="T0" fmla="*/ 94 w 190"/>
                <a:gd name="T1" fmla="*/ 244 h 244"/>
                <a:gd name="T2" fmla="*/ 54 w 190"/>
                <a:gd name="T3" fmla="*/ 236 h 244"/>
                <a:gd name="T4" fmla="*/ 38 w 190"/>
                <a:gd name="T5" fmla="*/ 226 h 244"/>
                <a:gd name="T6" fmla="*/ 12 w 190"/>
                <a:gd name="T7" fmla="*/ 198 h 244"/>
                <a:gd name="T8" fmla="*/ 4 w 190"/>
                <a:gd name="T9" fmla="*/ 182 h 244"/>
                <a:gd name="T10" fmla="*/ 0 w 190"/>
                <a:gd name="T11" fmla="*/ 162 h 244"/>
                <a:gd name="T12" fmla="*/ 4 w 190"/>
                <a:gd name="T13" fmla="*/ 108 h 244"/>
                <a:gd name="T14" fmla="*/ 24 w 190"/>
                <a:gd name="T15" fmla="*/ 32 h 244"/>
                <a:gd name="T16" fmla="*/ 36 w 190"/>
                <a:gd name="T17" fmla="*/ 0 h 244"/>
                <a:gd name="T18" fmla="*/ 44 w 190"/>
                <a:gd name="T19" fmla="*/ 4 h 244"/>
                <a:gd name="T20" fmla="*/ 108 w 190"/>
                <a:gd name="T21" fmla="*/ 42 h 244"/>
                <a:gd name="T22" fmla="*/ 154 w 190"/>
                <a:gd name="T23" fmla="*/ 76 h 244"/>
                <a:gd name="T24" fmla="*/ 178 w 190"/>
                <a:gd name="T25" fmla="*/ 102 h 244"/>
                <a:gd name="T26" fmla="*/ 182 w 190"/>
                <a:gd name="T27" fmla="*/ 112 h 244"/>
                <a:gd name="T28" fmla="*/ 188 w 190"/>
                <a:gd name="T29" fmla="*/ 130 h 244"/>
                <a:gd name="T30" fmla="*/ 188 w 190"/>
                <a:gd name="T31" fmla="*/ 168 h 244"/>
                <a:gd name="T32" fmla="*/ 172 w 190"/>
                <a:gd name="T33" fmla="*/ 202 h 244"/>
                <a:gd name="T34" fmla="*/ 146 w 190"/>
                <a:gd name="T35" fmla="*/ 228 h 244"/>
                <a:gd name="T36" fmla="*/ 128 w 190"/>
                <a:gd name="T37" fmla="*/ 236 h 244"/>
                <a:gd name="T38" fmla="*/ 94 w 190"/>
                <a:gd name="T39" fmla="*/ 244 h 244"/>
                <a:gd name="T40" fmla="*/ 46 w 190"/>
                <a:gd name="T41" fmla="*/ 26 h 244"/>
                <a:gd name="T42" fmla="*/ 34 w 190"/>
                <a:gd name="T43" fmla="*/ 60 h 244"/>
                <a:gd name="T44" fmla="*/ 20 w 190"/>
                <a:gd name="T45" fmla="*/ 124 h 244"/>
                <a:gd name="T46" fmla="*/ 18 w 190"/>
                <a:gd name="T47" fmla="*/ 162 h 244"/>
                <a:gd name="T48" fmla="*/ 20 w 190"/>
                <a:gd name="T49" fmla="*/ 176 h 244"/>
                <a:gd name="T50" fmla="*/ 36 w 190"/>
                <a:gd name="T51" fmla="*/ 202 h 244"/>
                <a:gd name="T52" fmla="*/ 62 w 190"/>
                <a:gd name="T53" fmla="*/ 218 h 244"/>
                <a:gd name="T54" fmla="*/ 76 w 190"/>
                <a:gd name="T55" fmla="*/ 224 h 244"/>
                <a:gd name="T56" fmla="*/ 106 w 190"/>
                <a:gd name="T57" fmla="*/ 224 h 244"/>
                <a:gd name="T58" fmla="*/ 122 w 190"/>
                <a:gd name="T59" fmla="*/ 220 h 244"/>
                <a:gd name="T60" fmla="*/ 148 w 190"/>
                <a:gd name="T61" fmla="*/ 204 h 244"/>
                <a:gd name="T62" fmla="*/ 164 w 190"/>
                <a:gd name="T63" fmla="*/ 178 h 244"/>
                <a:gd name="T64" fmla="*/ 170 w 190"/>
                <a:gd name="T65" fmla="*/ 164 h 244"/>
                <a:gd name="T66" fmla="*/ 170 w 190"/>
                <a:gd name="T67" fmla="*/ 134 h 244"/>
                <a:gd name="T68" fmla="*/ 166 w 190"/>
                <a:gd name="T69" fmla="*/ 118 h 244"/>
                <a:gd name="T70" fmla="*/ 158 w 190"/>
                <a:gd name="T71" fmla="*/ 106 h 244"/>
                <a:gd name="T72" fmla="*/ 132 w 190"/>
                <a:gd name="T73" fmla="*/ 80 h 244"/>
                <a:gd name="T74" fmla="*/ 78 w 190"/>
                <a:gd name="T75" fmla="*/ 44 h 244"/>
                <a:gd name="T76" fmla="*/ 46 w 190"/>
                <a:gd name="T77" fmla="*/ 2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0" h="244">
                  <a:moveTo>
                    <a:pt x="94" y="244"/>
                  </a:moveTo>
                  <a:lnTo>
                    <a:pt x="94" y="244"/>
                  </a:lnTo>
                  <a:lnTo>
                    <a:pt x="74" y="242"/>
                  </a:lnTo>
                  <a:lnTo>
                    <a:pt x="54" y="236"/>
                  </a:lnTo>
                  <a:lnTo>
                    <a:pt x="54" y="236"/>
                  </a:lnTo>
                  <a:lnTo>
                    <a:pt x="38" y="226"/>
                  </a:lnTo>
                  <a:lnTo>
                    <a:pt x="24" y="214"/>
                  </a:lnTo>
                  <a:lnTo>
                    <a:pt x="12" y="198"/>
                  </a:lnTo>
                  <a:lnTo>
                    <a:pt x="4" y="182"/>
                  </a:lnTo>
                  <a:lnTo>
                    <a:pt x="4" y="182"/>
                  </a:lnTo>
                  <a:lnTo>
                    <a:pt x="0" y="172"/>
                  </a:lnTo>
                  <a:lnTo>
                    <a:pt x="0" y="162"/>
                  </a:lnTo>
                  <a:lnTo>
                    <a:pt x="0" y="136"/>
                  </a:lnTo>
                  <a:lnTo>
                    <a:pt x="4" y="108"/>
                  </a:lnTo>
                  <a:lnTo>
                    <a:pt x="10" y="80"/>
                  </a:lnTo>
                  <a:lnTo>
                    <a:pt x="24" y="32"/>
                  </a:lnTo>
                  <a:lnTo>
                    <a:pt x="32" y="10"/>
                  </a:lnTo>
                  <a:lnTo>
                    <a:pt x="36" y="0"/>
                  </a:lnTo>
                  <a:lnTo>
                    <a:pt x="44" y="4"/>
                  </a:lnTo>
                  <a:lnTo>
                    <a:pt x="44" y="4"/>
                  </a:lnTo>
                  <a:lnTo>
                    <a:pt x="66" y="16"/>
                  </a:lnTo>
                  <a:lnTo>
                    <a:pt x="108" y="42"/>
                  </a:lnTo>
                  <a:lnTo>
                    <a:pt x="132" y="58"/>
                  </a:lnTo>
                  <a:lnTo>
                    <a:pt x="154" y="76"/>
                  </a:lnTo>
                  <a:lnTo>
                    <a:pt x="172" y="94"/>
                  </a:lnTo>
                  <a:lnTo>
                    <a:pt x="178" y="102"/>
                  </a:lnTo>
                  <a:lnTo>
                    <a:pt x="182" y="112"/>
                  </a:lnTo>
                  <a:lnTo>
                    <a:pt x="182" y="112"/>
                  </a:lnTo>
                  <a:lnTo>
                    <a:pt x="182" y="112"/>
                  </a:lnTo>
                  <a:lnTo>
                    <a:pt x="188" y="130"/>
                  </a:lnTo>
                  <a:lnTo>
                    <a:pt x="190" y="150"/>
                  </a:lnTo>
                  <a:lnTo>
                    <a:pt x="188" y="168"/>
                  </a:lnTo>
                  <a:lnTo>
                    <a:pt x="182" y="186"/>
                  </a:lnTo>
                  <a:lnTo>
                    <a:pt x="172" y="202"/>
                  </a:lnTo>
                  <a:lnTo>
                    <a:pt x="160" y="216"/>
                  </a:lnTo>
                  <a:lnTo>
                    <a:pt x="146" y="228"/>
                  </a:lnTo>
                  <a:lnTo>
                    <a:pt x="128" y="236"/>
                  </a:lnTo>
                  <a:lnTo>
                    <a:pt x="128" y="236"/>
                  </a:lnTo>
                  <a:lnTo>
                    <a:pt x="110" y="242"/>
                  </a:lnTo>
                  <a:lnTo>
                    <a:pt x="94" y="244"/>
                  </a:lnTo>
                  <a:lnTo>
                    <a:pt x="94" y="244"/>
                  </a:lnTo>
                  <a:close/>
                  <a:moveTo>
                    <a:pt x="46" y="26"/>
                  </a:moveTo>
                  <a:lnTo>
                    <a:pt x="46" y="26"/>
                  </a:lnTo>
                  <a:lnTo>
                    <a:pt x="34" y="60"/>
                  </a:lnTo>
                  <a:lnTo>
                    <a:pt x="24" y="104"/>
                  </a:lnTo>
                  <a:lnTo>
                    <a:pt x="20" y="124"/>
                  </a:lnTo>
                  <a:lnTo>
                    <a:pt x="18" y="144"/>
                  </a:lnTo>
                  <a:lnTo>
                    <a:pt x="18" y="162"/>
                  </a:lnTo>
                  <a:lnTo>
                    <a:pt x="20" y="176"/>
                  </a:lnTo>
                  <a:lnTo>
                    <a:pt x="20" y="176"/>
                  </a:lnTo>
                  <a:lnTo>
                    <a:pt x="28" y="190"/>
                  </a:lnTo>
                  <a:lnTo>
                    <a:pt x="36" y="202"/>
                  </a:lnTo>
                  <a:lnTo>
                    <a:pt x="48" y="212"/>
                  </a:lnTo>
                  <a:lnTo>
                    <a:pt x="62" y="218"/>
                  </a:lnTo>
                  <a:lnTo>
                    <a:pt x="62" y="218"/>
                  </a:lnTo>
                  <a:lnTo>
                    <a:pt x="76" y="224"/>
                  </a:lnTo>
                  <a:lnTo>
                    <a:pt x="92" y="226"/>
                  </a:lnTo>
                  <a:lnTo>
                    <a:pt x="106" y="224"/>
                  </a:lnTo>
                  <a:lnTo>
                    <a:pt x="122" y="220"/>
                  </a:lnTo>
                  <a:lnTo>
                    <a:pt x="122" y="220"/>
                  </a:lnTo>
                  <a:lnTo>
                    <a:pt x="136" y="212"/>
                  </a:lnTo>
                  <a:lnTo>
                    <a:pt x="148" y="204"/>
                  </a:lnTo>
                  <a:lnTo>
                    <a:pt x="158" y="192"/>
                  </a:lnTo>
                  <a:lnTo>
                    <a:pt x="164" y="178"/>
                  </a:lnTo>
                  <a:lnTo>
                    <a:pt x="164" y="178"/>
                  </a:lnTo>
                  <a:lnTo>
                    <a:pt x="170" y="164"/>
                  </a:lnTo>
                  <a:lnTo>
                    <a:pt x="172" y="148"/>
                  </a:lnTo>
                  <a:lnTo>
                    <a:pt x="170" y="134"/>
                  </a:lnTo>
                  <a:lnTo>
                    <a:pt x="166" y="118"/>
                  </a:lnTo>
                  <a:lnTo>
                    <a:pt x="166" y="118"/>
                  </a:lnTo>
                  <a:lnTo>
                    <a:pt x="166" y="118"/>
                  </a:lnTo>
                  <a:lnTo>
                    <a:pt x="158" y="106"/>
                  </a:lnTo>
                  <a:lnTo>
                    <a:pt x="148" y="94"/>
                  </a:lnTo>
                  <a:lnTo>
                    <a:pt x="132" y="80"/>
                  </a:lnTo>
                  <a:lnTo>
                    <a:pt x="114" y="68"/>
                  </a:lnTo>
                  <a:lnTo>
                    <a:pt x="78" y="44"/>
                  </a:lnTo>
                  <a:lnTo>
                    <a:pt x="46" y="26"/>
                  </a:lnTo>
                  <a:lnTo>
                    <a:pt x="46" y="26"/>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18" name="Rectangle 31">
              <a:extLst>
                <a:ext uri="{FF2B5EF4-FFF2-40B4-BE49-F238E27FC236}">
                  <a16:creationId xmlns:a16="http://schemas.microsoft.com/office/drawing/2014/main" id="{5FDF86E1-1192-4A27-7A34-8B124DFAB354}"/>
                </a:ext>
              </a:extLst>
            </p:cNvPr>
            <p:cNvSpPr>
              <a:spLocks noChangeArrowheads="1"/>
            </p:cNvSpPr>
            <p:nvPr/>
          </p:nvSpPr>
          <p:spPr bwMode="auto">
            <a:xfrm>
              <a:off x="2244" y="976"/>
              <a:ext cx="18" cy="448"/>
            </a:xfrm>
            <a:prstGeom prst="rect">
              <a:avLst/>
            </a:prstGeom>
            <a:solidFill>
              <a:srgbClr val="2E2E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19" name="Freeform 32">
              <a:extLst>
                <a:ext uri="{FF2B5EF4-FFF2-40B4-BE49-F238E27FC236}">
                  <a16:creationId xmlns:a16="http://schemas.microsoft.com/office/drawing/2014/main" id="{9B6A6C3C-4159-8763-289E-348B211D3C10}"/>
                </a:ext>
              </a:extLst>
            </p:cNvPr>
            <p:cNvSpPr>
              <a:spLocks/>
            </p:cNvSpPr>
            <p:nvPr/>
          </p:nvSpPr>
          <p:spPr bwMode="auto">
            <a:xfrm>
              <a:off x="2150" y="1098"/>
              <a:ext cx="110" cy="140"/>
            </a:xfrm>
            <a:custGeom>
              <a:avLst/>
              <a:gdLst>
                <a:gd name="T0" fmla="*/ 96 w 110"/>
                <a:gd name="T1" fmla="*/ 140 h 140"/>
                <a:gd name="T2" fmla="*/ 0 w 110"/>
                <a:gd name="T3" fmla="*/ 12 h 140"/>
                <a:gd name="T4" fmla="*/ 14 w 110"/>
                <a:gd name="T5" fmla="*/ 0 h 140"/>
                <a:gd name="T6" fmla="*/ 110 w 110"/>
                <a:gd name="T7" fmla="*/ 130 h 140"/>
                <a:gd name="T8" fmla="*/ 96 w 110"/>
                <a:gd name="T9" fmla="*/ 140 h 140"/>
              </a:gdLst>
              <a:ahLst/>
              <a:cxnLst>
                <a:cxn ang="0">
                  <a:pos x="T0" y="T1"/>
                </a:cxn>
                <a:cxn ang="0">
                  <a:pos x="T2" y="T3"/>
                </a:cxn>
                <a:cxn ang="0">
                  <a:pos x="T4" y="T5"/>
                </a:cxn>
                <a:cxn ang="0">
                  <a:pos x="T6" y="T7"/>
                </a:cxn>
                <a:cxn ang="0">
                  <a:pos x="T8" y="T9"/>
                </a:cxn>
              </a:cxnLst>
              <a:rect l="0" t="0" r="r" b="b"/>
              <a:pathLst>
                <a:path w="110" h="140">
                  <a:moveTo>
                    <a:pt x="96" y="140"/>
                  </a:moveTo>
                  <a:lnTo>
                    <a:pt x="0" y="12"/>
                  </a:lnTo>
                  <a:lnTo>
                    <a:pt x="14" y="0"/>
                  </a:lnTo>
                  <a:lnTo>
                    <a:pt x="110" y="130"/>
                  </a:lnTo>
                  <a:lnTo>
                    <a:pt x="96" y="14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20" name="Freeform 33">
              <a:extLst>
                <a:ext uri="{FF2B5EF4-FFF2-40B4-BE49-F238E27FC236}">
                  <a16:creationId xmlns:a16="http://schemas.microsoft.com/office/drawing/2014/main" id="{8228D0FE-8BE7-8457-1B24-DA13C588F3AD}"/>
                </a:ext>
              </a:extLst>
            </p:cNvPr>
            <p:cNvSpPr>
              <a:spLocks/>
            </p:cNvSpPr>
            <p:nvPr/>
          </p:nvSpPr>
          <p:spPr bwMode="auto">
            <a:xfrm>
              <a:off x="2244" y="1046"/>
              <a:ext cx="102" cy="120"/>
            </a:xfrm>
            <a:custGeom>
              <a:avLst/>
              <a:gdLst>
                <a:gd name="T0" fmla="*/ 14 w 102"/>
                <a:gd name="T1" fmla="*/ 120 h 120"/>
                <a:gd name="T2" fmla="*/ 0 w 102"/>
                <a:gd name="T3" fmla="*/ 110 h 120"/>
                <a:gd name="T4" fmla="*/ 88 w 102"/>
                <a:gd name="T5" fmla="*/ 0 h 120"/>
                <a:gd name="T6" fmla="*/ 102 w 102"/>
                <a:gd name="T7" fmla="*/ 12 h 120"/>
                <a:gd name="T8" fmla="*/ 14 w 102"/>
                <a:gd name="T9" fmla="*/ 120 h 120"/>
              </a:gdLst>
              <a:ahLst/>
              <a:cxnLst>
                <a:cxn ang="0">
                  <a:pos x="T0" y="T1"/>
                </a:cxn>
                <a:cxn ang="0">
                  <a:pos x="T2" y="T3"/>
                </a:cxn>
                <a:cxn ang="0">
                  <a:pos x="T4" y="T5"/>
                </a:cxn>
                <a:cxn ang="0">
                  <a:pos x="T6" y="T7"/>
                </a:cxn>
                <a:cxn ang="0">
                  <a:pos x="T8" y="T9"/>
                </a:cxn>
              </a:cxnLst>
              <a:rect l="0" t="0" r="r" b="b"/>
              <a:pathLst>
                <a:path w="102" h="120">
                  <a:moveTo>
                    <a:pt x="14" y="120"/>
                  </a:moveTo>
                  <a:lnTo>
                    <a:pt x="0" y="110"/>
                  </a:lnTo>
                  <a:lnTo>
                    <a:pt x="88" y="0"/>
                  </a:lnTo>
                  <a:lnTo>
                    <a:pt x="102" y="12"/>
                  </a:lnTo>
                  <a:lnTo>
                    <a:pt x="14" y="12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grpSp>
      <p:grpSp>
        <p:nvGrpSpPr>
          <p:cNvPr id="121" name="Group 105">
            <a:extLst>
              <a:ext uri="{FF2B5EF4-FFF2-40B4-BE49-F238E27FC236}">
                <a16:creationId xmlns:a16="http://schemas.microsoft.com/office/drawing/2014/main" id="{05EF490C-7B29-BD6F-F611-BA9F43B956EA}"/>
              </a:ext>
            </a:extLst>
          </p:cNvPr>
          <p:cNvGrpSpPr>
            <a:grpSpLocks noChangeAspect="1"/>
          </p:cNvGrpSpPr>
          <p:nvPr/>
        </p:nvGrpSpPr>
        <p:grpSpPr bwMode="auto">
          <a:xfrm>
            <a:off x="603704" y="1262582"/>
            <a:ext cx="301824" cy="301824"/>
            <a:chOff x="3164" y="2973"/>
            <a:chExt cx="750" cy="750"/>
          </a:xfrm>
        </p:grpSpPr>
        <p:sp>
          <p:nvSpPr>
            <p:cNvPr id="122" name="AutoShape 104">
              <a:extLst>
                <a:ext uri="{FF2B5EF4-FFF2-40B4-BE49-F238E27FC236}">
                  <a16:creationId xmlns:a16="http://schemas.microsoft.com/office/drawing/2014/main" id="{DA8BDDD7-6761-C923-9710-D9D5865CF7A6}"/>
                </a:ext>
              </a:extLst>
            </p:cNvPr>
            <p:cNvSpPr>
              <a:spLocks noChangeAspect="1" noChangeArrowheads="1" noTextEdit="1"/>
            </p:cNvSpPr>
            <p:nvPr/>
          </p:nvSpPr>
          <p:spPr bwMode="auto">
            <a:xfrm>
              <a:off x="3164" y="2973"/>
              <a:ext cx="750"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solidFill>
                  <a:srgbClr val="2E2E38"/>
                </a:solidFill>
                <a:latin typeface="EYInterstate Light"/>
              </a:endParaRPr>
            </a:p>
          </p:txBody>
        </p:sp>
        <p:sp>
          <p:nvSpPr>
            <p:cNvPr id="123" name="Freeform 106">
              <a:extLst>
                <a:ext uri="{FF2B5EF4-FFF2-40B4-BE49-F238E27FC236}">
                  <a16:creationId xmlns:a16="http://schemas.microsoft.com/office/drawing/2014/main" id="{8FBFA543-928C-6C1F-FDD8-508E4BA9E18A}"/>
                </a:ext>
              </a:extLst>
            </p:cNvPr>
            <p:cNvSpPr>
              <a:spLocks noEditPoints="1"/>
            </p:cNvSpPr>
            <p:nvPr/>
          </p:nvSpPr>
          <p:spPr bwMode="auto">
            <a:xfrm>
              <a:off x="3708" y="2973"/>
              <a:ext cx="206" cy="206"/>
            </a:xfrm>
            <a:custGeom>
              <a:avLst/>
              <a:gdLst>
                <a:gd name="T0" fmla="*/ 92 w 206"/>
                <a:gd name="T1" fmla="*/ 206 h 206"/>
                <a:gd name="T2" fmla="*/ 6 w 206"/>
                <a:gd name="T3" fmla="*/ 202 h 206"/>
                <a:gd name="T4" fmla="*/ 0 w 206"/>
                <a:gd name="T5" fmla="*/ 116 h 206"/>
                <a:gd name="T6" fmla="*/ 116 w 206"/>
                <a:gd name="T7" fmla="*/ 0 h 206"/>
                <a:gd name="T8" fmla="*/ 110 w 206"/>
                <a:gd name="T9" fmla="*/ 96 h 206"/>
                <a:gd name="T10" fmla="*/ 206 w 206"/>
                <a:gd name="T11" fmla="*/ 92 h 206"/>
                <a:gd name="T12" fmla="*/ 92 w 206"/>
                <a:gd name="T13" fmla="*/ 206 h 206"/>
                <a:gd name="T14" fmla="*/ 22 w 206"/>
                <a:gd name="T15" fmla="*/ 184 h 206"/>
                <a:gd name="T16" fmla="*/ 84 w 206"/>
                <a:gd name="T17" fmla="*/ 188 h 206"/>
                <a:gd name="T18" fmla="*/ 160 w 206"/>
                <a:gd name="T19" fmla="*/ 112 h 206"/>
                <a:gd name="T20" fmla="*/ 92 w 206"/>
                <a:gd name="T21" fmla="*/ 116 h 206"/>
                <a:gd name="T22" fmla="*/ 96 w 206"/>
                <a:gd name="T23" fmla="*/ 46 h 206"/>
                <a:gd name="T24" fmla="*/ 20 w 206"/>
                <a:gd name="T25" fmla="*/ 122 h 206"/>
                <a:gd name="T26" fmla="*/ 22 w 206"/>
                <a:gd name="T27" fmla="*/ 18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6" h="206">
                  <a:moveTo>
                    <a:pt x="92" y="206"/>
                  </a:moveTo>
                  <a:lnTo>
                    <a:pt x="6" y="202"/>
                  </a:lnTo>
                  <a:lnTo>
                    <a:pt x="0" y="116"/>
                  </a:lnTo>
                  <a:lnTo>
                    <a:pt x="116" y="0"/>
                  </a:lnTo>
                  <a:lnTo>
                    <a:pt x="110" y="96"/>
                  </a:lnTo>
                  <a:lnTo>
                    <a:pt x="206" y="92"/>
                  </a:lnTo>
                  <a:lnTo>
                    <a:pt x="92" y="206"/>
                  </a:lnTo>
                  <a:close/>
                  <a:moveTo>
                    <a:pt x="22" y="184"/>
                  </a:moveTo>
                  <a:lnTo>
                    <a:pt x="84" y="188"/>
                  </a:lnTo>
                  <a:lnTo>
                    <a:pt x="160" y="112"/>
                  </a:lnTo>
                  <a:lnTo>
                    <a:pt x="92" y="116"/>
                  </a:lnTo>
                  <a:lnTo>
                    <a:pt x="96" y="46"/>
                  </a:lnTo>
                  <a:lnTo>
                    <a:pt x="20" y="122"/>
                  </a:lnTo>
                  <a:lnTo>
                    <a:pt x="22" y="184"/>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24" name="Freeform 107">
              <a:extLst>
                <a:ext uri="{FF2B5EF4-FFF2-40B4-BE49-F238E27FC236}">
                  <a16:creationId xmlns:a16="http://schemas.microsoft.com/office/drawing/2014/main" id="{27945C82-DD74-DF4D-C7E9-E0BCFC8B0CB3}"/>
                </a:ext>
              </a:extLst>
            </p:cNvPr>
            <p:cNvSpPr>
              <a:spLocks/>
            </p:cNvSpPr>
            <p:nvPr/>
          </p:nvSpPr>
          <p:spPr bwMode="auto">
            <a:xfrm>
              <a:off x="3512" y="3041"/>
              <a:ext cx="336" cy="334"/>
            </a:xfrm>
            <a:custGeom>
              <a:avLst/>
              <a:gdLst>
                <a:gd name="T0" fmla="*/ 14 w 336"/>
                <a:gd name="T1" fmla="*/ 334 h 334"/>
                <a:gd name="T2" fmla="*/ 0 w 336"/>
                <a:gd name="T3" fmla="*/ 322 h 334"/>
                <a:gd name="T4" fmla="*/ 324 w 336"/>
                <a:gd name="T5" fmla="*/ 0 h 334"/>
                <a:gd name="T6" fmla="*/ 336 w 336"/>
                <a:gd name="T7" fmla="*/ 12 h 334"/>
                <a:gd name="T8" fmla="*/ 14 w 336"/>
                <a:gd name="T9" fmla="*/ 334 h 334"/>
              </a:gdLst>
              <a:ahLst/>
              <a:cxnLst>
                <a:cxn ang="0">
                  <a:pos x="T0" y="T1"/>
                </a:cxn>
                <a:cxn ang="0">
                  <a:pos x="T2" y="T3"/>
                </a:cxn>
                <a:cxn ang="0">
                  <a:pos x="T4" y="T5"/>
                </a:cxn>
                <a:cxn ang="0">
                  <a:pos x="T6" y="T7"/>
                </a:cxn>
                <a:cxn ang="0">
                  <a:pos x="T8" y="T9"/>
                </a:cxn>
              </a:cxnLst>
              <a:rect l="0" t="0" r="r" b="b"/>
              <a:pathLst>
                <a:path w="336" h="334">
                  <a:moveTo>
                    <a:pt x="14" y="334"/>
                  </a:moveTo>
                  <a:lnTo>
                    <a:pt x="0" y="322"/>
                  </a:lnTo>
                  <a:lnTo>
                    <a:pt x="324" y="0"/>
                  </a:lnTo>
                  <a:lnTo>
                    <a:pt x="336" y="12"/>
                  </a:lnTo>
                  <a:lnTo>
                    <a:pt x="14" y="334"/>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25" name="Freeform 108">
              <a:extLst>
                <a:ext uri="{FF2B5EF4-FFF2-40B4-BE49-F238E27FC236}">
                  <a16:creationId xmlns:a16="http://schemas.microsoft.com/office/drawing/2014/main" id="{FF188718-2D73-589A-F15D-7CCB19A17308}"/>
                </a:ext>
              </a:extLst>
            </p:cNvPr>
            <p:cNvSpPr>
              <a:spLocks noEditPoints="1"/>
            </p:cNvSpPr>
            <p:nvPr/>
          </p:nvSpPr>
          <p:spPr bwMode="auto">
            <a:xfrm>
              <a:off x="3476" y="3349"/>
              <a:ext cx="64" cy="64"/>
            </a:xfrm>
            <a:custGeom>
              <a:avLst/>
              <a:gdLst>
                <a:gd name="T0" fmla="*/ 32 w 64"/>
                <a:gd name="T1" fmla="*/ 64 h 64"/>
                <a:gd name="T2" fmla="*/ 20 w 64"/>
                <a:gd name="T3" fmla="*/ 60 h 64"/>
                <a:gd name="T4" fmla="*/ 10 w 64"/>
                <a:gd name="T5" fmla="*/ 54 h 64"/>
                <a:gd name="T6" fmla="*/ 4 w 64"/>
                <a:gd name="T7" fmla="*/ 50 h 64"/>
                <a:gd name="T8" fmla="*/ 0 w 64"/>
                <a:gd name="T9" fmla="*/ 38 h 64"/>
                <a:gd name="T10" fmla="*/ 0 w 64"/>
                <a:gd name="T11" fmla="*/ 32 h 64"/>
                <a:gd name="T12" fmla="*/ 2 w 64"/>
                <a:gd name="T13" fmla="*/ 20 h 64"/>
                <a:gd name="T14" fmla="*/ 10 w 64"/>
                <a:gd name="T15" fmla="*/ 8 h 64"/>
                <a:gd name="T16" fmla="*/ 14 w 64"/>
                <a:gd name="T17" fmla="*/ 4 h 64"/>
                <a:gd name="T18" fmla="*/ 32 w 64"/>
                <a:gd name="T19" fmla="*/ 0 h 64"/>
                <a:gd name="T20" fmla="*/ 50 w 64"/>
                <a:gd name="T21" fmla="*/ 4 h 64"/>
                <a:gd name="T22" fmla="*/ 54 w 64"/>
                <a:gd name="T23" fmla="*/ 8 h 64"/>
                <a:gd name="T24" fmla="*/ 62 w 64"/>
                <a:gd name="T25" fmla="*/ 20 h 64"/>
                <a:gd name="T26" fmla="*/ 64 w 64"/>
                <a:gd name="T27" fmla="*/ 32 h 64"/>
                <a:gd name="T28" fmla="*/ 62 w 64"/>
                <a:gd name="T29" fmla="*/ 38 h 64"/>
                <a:gd name="T30" fmla="*/ 58 w 64"/>
                <a:gd name="T31" fmla="*/ 50 h 64"/>
                <a:gd name="T32" fmla="*/ 54 w 64"/>
                <a:gd name="T33" fmla="*/ 54 h 64"/>
                <a:gd name="T34" fmla="*/ 54 w 64"/>
                <a:gd name="T35" fmla="*/ 54 h 64"/>
                <a:gd name="T36" fmla="*/ 50 w 64"/>
                <a:gd name="T37" fmla="*/ 58 h 64"/>
                <a:gd name="T38" fmla="*/ 38 w 64"/>
                <a:gd name="T39" fmla="*/ 62 h 64"/>
                <a:gd name="T40" fmla="*/ 32 w 64"/>
                <a:gd name="T41" fmla="*/ 64 h 64"/>
                <a:gd name="T42" fmla="*/ 32 w 64"/>
                <a:gd name="T43" fmla="*/ 18 h 64"/>
                <a:gd name="T44" fmla="*/ 22 w 64"/>
                <a:gd name="T45" fmla="*/ 22 h 64"/>
                <a:gd name="T46" fmla="*/ 18 w 64"/>
                <a:gd name="T47" fmla="*/ 26 h 64"/>
                <a:gd name="T48" fmla="*/ 18 w 64"/>
                <a:gd name="T49" fmla="*/ 32 h 64"/>
                <a:gd name="T50" fmla="*/ 22 w 64"/>
                <a:gd name="T51" fmla="*/ 42 h 64"/>
                <a:gd name="T52" fmla="*/ 26 w 64"/>
                <a:gd name="T53" fmla="*/ 44 h 64"/>
                <a:gd name="T54" fmla="*/ 36 w 64"/>
                <a:gd name="T55" fmla="*/ 44 h 64"/>
                <a:gd name="T56" fmla="*/ 42 w 64"/>
                <a:gd name="T57" fmla="*/ 42 h 64"/>
                <a:gd name="T58" fmla="*/ 44 w 64"/>
                <a:gd name="T59" fmla="*/ 36 h 64"/>
                <a:gd name="T60" fmla="*/ 46 w 64"/>
                <a:gd name="T61" fmla="*/ 32 h 64"/>
                <a:gd name="T62" fmla="*/ 42 w 64"/>
                <a:gd name="T63" fmla="*/ 22 h 64"/>
                <a:gd name="T64" fmla="*/ 36 w 64"/>
                <a:gd name="T65" fmla="*/ 18 h 64"/>
                <a:gd name="T66" fmla="*/ 32 w 64"/>
                <a:gd name="T67" fmla="*/ 1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64">
                  <a:moveTo>
                    <a:pt x="32" y="64"/>
                  </a:moveTo>
                  <a:lnTo>
                    <a:pt x="32" y="64"/>
                  </a:lnTo>
                  <a:lnTo>
                    <a:pt x="26" y="62"/>
                  </a:lnTo>
                  <a:lnTo>
                    <a:pt x="20" y="60"/>
                  </a:lnTo>
                  <a:lnTo>
                    <a:pt x="14" y="58"/>
                  </a:lnTo>
                  <a:lnTo>
                    <a:pt x="10" y="54"/>
                  </a:lnTo>
                  <a:lnTo>
                    <a:pt x="10" y="54"/>
                  </a:lnTo>
                  <a:lnTo>
                    <a:pt x="4" y="50"/>
                  </a:lnTo>
                  <a:lnTo>
                    <a:pt x="2" y="44"/>
                  </a:lnTo>
                  <a:lnTo>
                    <a:pt x="0" y="38"/>
                  </a:lnTo>
                  <a:lnTo>
                    <a:pt x="0" y="32"/>
                  </a:lnTo>
                  <a:lnTo>
                    <a:pt x="0" y="32"/>
                  </a:lnTo>
                  <a:lnTo>
                    <a:pt x="0" y="26"/>
                  </a:lnTo>
                  <a:lnTo>
                    <a:pt x="2" y="20"/>
                  </a:lnTo>
                  <a:lnTo>
                    <a:pt x="4" y="14"/>
                  </a:lnTo>
                  <a:lnTo>
                    <a:pt x="10" y="8"/>
                  </a:lnTo>
                  <a:lnTo>
                    <a:pt x="10" y="8"/>
                  </a:lnTo>
                  <a:lnTo>
                    <a:pt x="14" y="4"/>
                  </a:lnTo>
                  <a:lnTo>
                    <a:pt x="20" y="2"/>
                  </a:lnTo>
                  <a:lnTo>
                    <a:pt x="32" y="0"/>
                  </a:lnTo>
                  <a:lnTo>
                    <a:pt x="44" y="2"/>
                  </a:lnTo>
                  <a:lnTo>
                    <a:pt x="50" y="4"/>
                  </a:lnTo>
                  <a:lnTo>
                    <a:pt x="54" y="8"/>
                  </a:lnTo>
                  <a:lnTo>
                    <a:pt x="54" y="8"/>
                  </a:lnTo>
                  <a:lnTo>
                    <a:pt x="58" y="14"/>
                  </a:lnTo>
                  <a:lnTo>
                    <a:pt x="62" y="20"/>
                  </a:lnTo>
                  <a:lnTo>
                    <a:pt x="62" y="26"/>
                  </a:lnTo>
                  <a:lnTo>
                    <a:pt x="64" y="32"/>
                  </a:lnTo>
                  <a:lnTo>
                    <a:pt x="64" y="32"/>
                  </a:lnTo>
                  <a:lnTo>
                    <a:pt x="62" y="38"/>
                  </a:lnTo>
                  <a:lnTo>
                    <a:pt x="62" y="44"/>
                  </a:lnTo>
                  <a:lnTo>
                    <a:pt x="58" y="50"/>
                  </a:lnTo>
                  <a:lnTo>
                    <a:pt x="54" y="54"/>
                  </a:lnTo>
                  <a:lnTo>
                    <a:pt x="54" y="54"/>
                  </a:lnTo>
                  <a:lnTo>
                    <a:pt x="54" y="54"/>
                  </a:lnTo>
                  <a:lnTo>
                    <a:pt x="54" y="54"/>
                  </a:lnTo>
                  <a:lnTo>
                    <a:pt x="54" y="54"/>
                  </a:lnTo>
                  <a:lnTo>
                    <a:pt x="50" y="58"/>
                  </a:lnTo>
                  <a:lnTo>
                    <a:pt x="44" y="60"/>
                  </a:lnTo>
                  <a:lnTo>
                    <a:pt x="38" y="62"/>
                  </a:lnTo>
                  <a:lnTo>
                    <a:pt x="32" y="64"/>
                  </a:lnTo>
                  <a:lnTo>
                    <a:pt x="32" y="64"/>
                  </a:lnTo>
                  <a:close/>
                  <a:moveTo>
                    <a:pt x="32" y="18"/>
                  </a:moveTo>
                  <a:lnTo>
                    <a:pt x="32" y="18"/>
                  </a:lnTo>
                  <a:lnTo>
                    <a:pt x="26" y="18"/>
                  </a:lnTo>
                  <a:lnTo>
                    <a:pt x="22" y="22"/>
                  </a:lnTo>
                  <a:lnTo>
                    <a:pt x="22" y="22"/>
                  </a:lnTo>
                  <a:lnTo>
                    <a:pt x="18" y="26"/>
                  </a:lnTo>
                  <a:lnTo>
                    <a:pt x="18" y="32"/>
                  </a:lnTo>
                  <a:lnTo>
                    <a:pt x="18" y="32"/>
                  </a:lnTo>
                  <a:lnTo>
                    <a:pt x="18" y="36"/>
                  </a:lnTo>
                  <a:lnTo>
                    <a:pt x="22" y="42"/>
                  </a:lnTo>
                  <a:lnTo>
                    <a:pt x="22" y="42"/>
                  </a:lnTo>
                  <a:lnTo>
                    <a:pt x="26" y="44"/>
                  </a:lnTo>
                  <a:lnTo>
                    <a:pt x="32" y="46"/>
                  </a:lnTo>
                  <a:lnTo>
                    <a:pt x="36" y="44"/>
                  </a:lnTo>
                  <a:lnTo>
                    <a:pt x="42" y="42"/>
                  </a:lnTo>
                  <a:lnTo>
                    <a:pt x="42" y="42"/>
                  </a:lnTo>
                  <a:lnTo>
                    <a:pt x="42" y="42"/>
                  </a:lnTo>
                  <a:lnTo>
                    <a:pt x="44" y="36"/>
                  </a:lnTo>
                  <a:lnTo>
                    <a:pt x="46" y="32"/>
                  </a:lnTo>
                  <a:lnTo>
                    <a:pt x="46" y="32"/>
                  </a:lnTo>
                  <a:lnTo>
                    <a:pt x="44" y="26"/>
                  </a:lnTo>
                  <a:lnTo>
                    <a:pt x="42" y="22"/>
                  </a:lnTo>
                  <a:lnTo>
                    <a:pt x="42" y="22"/>
                  </a:lnTo>
                  <a:lnTo>
                    <a:pt x="36" y="18"/>
                  </a:lnTo>
                  <a:lnTo>
                    <a:pt x="32" y="18"/>
                  </a:lnTo>
                  <a:lnTo>
                    <a:pt x="32" y="1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26" name="Freeform 109">
              <a:extLst>
                <a:ext uri="{FF2B5EF4-FFF2-40B4-BE49-F238E27FC236}">
                  <a16:creationId xmlns:a16="http://schemas.microsoft.com/office/drawing/2014/main" id="{6945F262-85E7-A84B-56C4-6CCC55A7EF67}"/>
                </a:ext>
              </a:extLst>
            </p:cNvPr>
            <p:cNvSpPr>
              <a:spLocks/>
            </p:cNvSpPr>
            <p:nvPr/>
          </p:nvSpPr>
          <p:spPr bwMode="auto">
            <a:xfrm>
              <a:off x="3752" y="3069"/>
              <a:ext cx="30" cy="30"/>
            </a:xfrm>
            <a:custGeom>
              <a:avLst/>
              <a:gdLst>
                <a:gd name="T0" fmla="*/ 14 w 30"/>
                <a:gd name="T1" fmla="*/ 30 h 30"/>
                <a:gd name="T2" fmla="*/ 0 w 30"/>
                <a:gd name="T3" fmla="*/ 16 h 30"/>
                <a:gd name="T4" fmla="*/ 16 w 30"/>
                <a:gd name="T5" fmla="*/ 0 h 30"/>
                <a:gd name="T6" fmla="*/ 30 w 30"/>
                <a:gd name="T7" fmla="*/ 14 h 30"/>
                <a:gd name="T8" fmla="*/ 14 w 30"/>
                <a:gd name="T9" fmla="*/ 30 h 30"/>
              </a:gdLst>
              <a:ahLst/>
              <a:cxnLst>
                <a:cxn ang="0">
                  <a:pos x="T0" y="T1"/>
                </a:cxn>
                <a:cxn ang="0">
                  <a:pos x="T2" y="T3"/>
                </a:cxn>
                <a:cxn ang="0">
                  <a:pos x="T4" y="T5"/>
                </a:cxn>
                <a:cxn ang="0">
                  <a:pos x="T6" y="T7"/>
                </a:cxn>
                <a:cxn ang="0">
                  <a:pos x="T8" y="T9"/>
                </a:cxn>
              </a:cxnLst>
              <a:rect l="0" t="0" r="r" b="b"/>
              <a:pathLst>
                <a:path w="30" h="30">
                  <a:moveTo>
                    <a:pt x="14" y="30"/>
                  </a:moveTo>
                  <a:lnTo>
                    <a:pt x="0" y="16"/>
                  </a:lnTo>
                  <a:lnTo>
                    <a:pt x="16" y="0"/>
                  </a:lnTo>
                  <a:lnTo>
                    <a:pt x="30" y="14"/>
                  </a:lnTo>
                  <a:lnTo>
                    <a:pt x="14" y="3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27" name="Freeform 110">
              <a:extLst>
                <a:ext uri="{FF2B5EF4-FFF2-40B4-BE49-F238E27FC236}">
                  <a16:creationId xmlns:a16="http://schemas.microsoft.com/office/drawing/2014/main" id="{ED9B173C-A731-48B4-A2F6-1725D3010C1A}"/>
                </a:ext>
              </a:extLst>
            </p:cNvPr>
            <p:cNvSpPr>
              <a:spLocks/>
            </p:cNvSpPr>
            <p:nvPr/>
          </p:nvSpPr>
          <p:spPr bwMode="auto">
            <a:xfrm>
              <a:off x="3792" y="3109"/>
              <a:ext cx="28" cy="28"/>
            </a:xfrm>
            <a:custGeom>
              <a:avLst/>
              <a:gdLst>
                <a:gd name="T0" fmla="*/ 12 w 28"/>
                <a:gd name="T1" fmla="*/ 28 h 28"/>
                <a:gd name="T2" fmla="*/ 0 w 28"/>
                <a:gd name="T3" fmla="*/ 16 h 28"/>
                <a:gd name="T4" fmla="*/ 16 w 28"/>
                <a:gd name="T5" fmla="*/ 0 h 28"/>
                <a:gd name="T6" fmla="*/ 28 w 28"/>
                <a:gd name="T7" fmla="*/ 12 h 28"/>
                <a:gd name="T8" fmla="*/ 12 w 28"/>
                <a:gd name="T9" fmla="*/ 28 h 28"/>
              </a:gdLst>
              <a:ahLst/>
              <a:cxnLst>
                <a:cxn ang="0">
                  <a:pos x="T0" y="T1"/>
                </a:cxn>
                <a:cxn ang="0">
                  <a:pos x="T2" y="T3"/>
                </a:cxn>
                <a:cxn ang="0">
                  <a:pos x="T4" y="T5"/>
                </a:cxn>
                <a:cxn ang="0">
                  <a:pos x="T6" y="T7"/>
                </a:cxn>
                <a:cxn ang="0">
                  <a:pos x="T8" y="T9"/>
                </a:cxn>
              </a:cxnLst>
              <a:rect l="0" t="0" r="r" b="b"/>
              <a:pathLst>
                <a:path w="28" h="28">
                  <a:moveTo>
                    <a:pt x="12" y="28"/>
                  </a:moveTo>
                  <a:lnTo>
                    <a:pt x="0" y="16"/>
                  </a:lnTo>
                  <a:lnTo>
                    <a:pt x="16" y="0"/>
                  </a:lnTo>
                  <a:lnTo>
                    <a:pt x="28" y="12"/>
                  </a:lnTo>
                  <a:lnTo>
                    <a:pt x="12" y="2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28" name="Freeform 111">
              <a:extLst>
                <a:ext uri="{FF2B5EF4-FFF2-40B4-BE49-F238E27FC236}">
                  <a16:creationId xmlns:a16="http://schemas.microsoft.com/office/drawing/2014/main" id="{9D242AC8-E695-086D-EBAB-17400B287D39}"/>
                </a:ext>
              </a:extLst>
            </p:cNvPr>
            <p:cNvSpPr>
              <a:spLocks/>
            </p:cNvSpPr>
            <p:nvPr/>
          </p:nvSpPr>
          <p:spPr bwMode="auto">
            <a:xfrm>
              <a:off x="3164" y="3037"/>
              <a:ext cx="688" cy="686"/>
            </a:xfrm>
            <a:custGeom>
              <a:avLst/>
              <a:gdLst>
                <a:gd name="T0" fmla="*/ 310 w 688"/>
                <a:gd name="T1" fmla="*/ 686 h 686"/>
                <a:gd name="T2" fmla="*/ 214 w 688"/>
                <a:gd name="T3" fmla="*/ 662 h 686"/>
                <a:gd name="T4" fmla="*/ 126 w 688"/>
                <a:gd name="T5" fmla="*/ 610 h 686"/>
                <a:gd name="T6" fmla="*/ 78 w 688"/>
                <a:gd name="T7" fmla="*/ 560 h 686"/>
                <a:gd name="T8" fmla="*/ 26 w 688"/>
                <a:gd name="T9" fmla="*/ 472 h 686"/>
                <a:gd name="T10" fmla="*/ 2 w 688"/>
                <a:gd name="T11" fmla="*/ 376 h 686"/>
                <a:gd name="T12" fmla="*/ 6 w 688"/>
                <a:gd name="T13" fmla="*/ 278 h 686"/>
                <a:gd name="T14" fmla="*/ 40 w 688"/>
                <a:gd name="T15" fmla="*/ 184 h 686"/>
                <a:gd name="T16" fmla="*/ 100 w 688"/>
                <a:gd name="T17" fmla="*/ 100 h 686"/>
                <a:gd name="T18" fmla="*/ 146 w 688"/>
                <a:gd name="T19" fmla="*/ 62 h 686"/>
                <a:gd name="T20" fmla="*/ 224 w 688"/>
                <a:gd name="T21" fmla="*/ 22 h 686"/>
                <a:gd name="T22" fmla="*/ 308 w 688"/>
                <a:gd name="T23" fmla="*/ 2 h 686"/>
                <a:gd name="T24" fmla="*/ 396 w 688"/>
                <a:gd name="T25" fmla="*/ 4 h 686"/>
                <a:gd name="T26" fmla="*/ 480 w 688"/>
                <a:gd name="T27" fmla="*/ 28 h 686"/>
                <a:gd name="T28" fmla="*/ 540 w 688"/>
                <a:gd name="T29" fmla="*/ 60 h 686"/>
                <a:gd name="T30" fmla="*/ 522 w 688"/>
                <a:gd name="T31" fmla="*/ 72 h 686"/>
                <a:gd name="T32" fmla="*/ 446 w 688"/>
                <a:gd name="T33" fmla="*/ 34 h 686"/>
                <a:gd name="T34" fmla="*/ 366 w 688"/>
                <a:gd name="T35" fmla="*/ 18 h 686"/>
                <a:gd name="T36" fmla="*/ 284 w 688"/>
                <a:gd name="T37" fmla="*/ 24 h 686"/>
                <a:gd name="T38" fmla="*/ 206 w 688"/>
                <a:gd name="T39" fmla="*/ 48 h 686"/>
                <a:gd name="T40" fmla="*/ 134 w 688"/>
                <a:gd name="T41" fmla="*/ 94 h 686"/>
                <a:gd name="T42" fmla="*/ 90 w 688"/>
                <a:gd name="T43" fmla="*/ 138 h 686"/>
                <a:gd name="T44" fmla="*/ 42 w 688"/>
                <a:gd name="T45" fmla="*/ 220 h 686"/>
                <a:gd name="T46" fmla="*/ 20 w 688"/>
                <a:gd name="T47" fmla="*/ 312 h 686"/>
                <a:gd name="T48" fmla="*/ 24 w 688"/>
                <a:gd name="T49" fmla="*/ 406 h 686"/>
                <a:gd name="T50" fmla="*/ 56 w 688"/>
                <a:gd name="T51" fmla="*/ 494 h 686"/>
                <a:gd name="T52" fmla="*/ 114 w 688"/>
                <a:gd name="T53" fmla="*/ 574 h 686"/>
                <a:gd name="T54" fmla="*/ 164 w 688"/>
                <a:gd name="T55" fmla="*/ 616 h 686"/>
                <a:gd name="T56" fmla="*/ 250 w 688"/>
                <a:gd name="T57" fmla="*/ 656 h 686"/>
                <a:gd name="T58" fmla="*/ 344 w 688"/>
                <a:gd name="T59" fmla="*/ 668 h 686"/>
                <a:gd name="T60" fmla="*/ 436 w 688"/>
                <a:gd name="T61" fmla="*/ 656 h 686"/>
                <a:gd name="T62" fmla="*/ 522 w 688"/>
                <a:gd name="T63" fmla="*/ 616 h 686"/>
                <a:gd name="T64" fmla="*/ 574 w 688"/>
                <a:gd name="T65" fmla="*/ 574 h 686"/>
                <a:gd name="T66" fmla="*/ 626 w 688"/>
                <a:gd name="T67" fmla="*/ 506 h 686"/>
                <a:gd name="T68" fmla="*/ 658 w 688"/>
                <a:gd name="T69" fmla="*/ 428 h 686"/>
                <a:gd name="T70" fmla="*/ 670 w 688"/>
                <a:gd name="T71" fmla="*/ 346 h 686"/>
                <a:gd name="T72" fmla="*/ 660 w 688"/>
                <a:gd name="T73" fmla="*/ 262 h 686"/>
                <a:gd name="T74" fmla="*/ 628 w 688"/>
                <a:gd name="T75" fmla="*/ 184 h 686"/>
                <a:gd name="T76" fmla="*/ 622 w 688"/>
                <a:gd name="T77" fmla="*/ 142 h 686"/>
                <a:gd name="T78" fmla="*/ 642 w 688"/>
                <a:gd name="T79" fmla="*/ 174 h 686"/>
                <a:gd name="T80" fmla="*/ 676 w 688"/>
                <a:gd name="T81" fmla="*/ 258 h 686"/>
                <a:gd name="T82" fmla="*/ 688 w 688"/>
                <a:gd name="T83" fmla="*/ 346 h 686"/>
                <a:gd name="T84" fmla="*/ 676 w 688"/>
                <a:gd name="T85" fmla="*/ 432 h 686"/>
                <a:gd name="T86" fmla="*/ 642 w 688"/>
                <a:gd name="T87" fmla="*/ 514 h 686"/>
                <a:gd name="T88" fmla="*/ 586 w 688"/>
                <a:gd name="T89" fmla="*/ 586 h 686"/>
                <a:gd name="T90" fmla="*/ 532 w 688"/>
                <a:gd name="T91" fmla="*/ 630 h 686"/>
                <a:gd name="T92" fmla="*/ 442 w 688"/>
                <a:gd name="T93" fmla="*/ 672 h 686"/>
                <a:gd name="T94" fmla="*/ 344 w 688"/>
                <a:gd name="T95" fmla="*/ 686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8" h="686">
                  <a:moveTo>
                    <a:pt x="344" y="686"/>
                  </a:moveTo>
                  <a:lnTo>
                    <a:pt x="344" y="686"/>
                  </a:lnTo>
                  <a:lnTo>
                    <a:pt x="310" y="686"/>
                  </a:lnTo>
                  <a:lnTo>
                    <a:pt x="278" y="680"/>
                  </a:lnTo>
                  <a:lnTo>
                    <a:pt x="246" y="672"/>
                  </a:lnTo>
                  <a:lnTo>
                    <a:pt x="214" y="662"/>
                  </a:lnTo>
                  <a:lnTo>
                    <a:pt x="184" y="648"/>
                  </a:lnTo>
                  <a:lnTo>
                    <a:pt x="154" y="630"/>
                  </a:lnTo>
                  <a:lnTo>
                    <a:pt x="126" y="610"/>
                  </a:lnTo>
                  <a:lnTo>
                    <a:pt x="100" y="586"/>
                  </a:lnTo>
                  <a:lnTo>
                    <a:pt x="100" y="586"/>
                  </a:lnTo>
                  <a:lnTo>
                    <a:pt x="78" y="560"/>
                  </a:lnTo>
                  <a:lnTo>
                    <a:pt x="56" y="532"/>
                  </a:lnTo>
                  <a:lnTo>
                    <a:pt x="40" y="504"/>
                  </a:lnTo>
                  <a:lnTo>
                    <a:pt x="26" y="472"/>
                  </a:lnTo>
                  <a:lnTo>
                    <a:pt x="14" y="442"/>
                  </a:lnTo>
                  <a:lnTo>
                    <a:pt x="6" y="410"/>
                  </a:lnTo>
                  <a:lnTo>
                    <a:pt x="2" y="376"/>
                  </a:lnTo>
                  <a:lnTo>
                    <a:pt x="0" y="344"/>
                  </a:lnTo>
                  <a:lnTo>
                    <a:pt x="2" y="310"/>
                  </a:lnTo>
                  <a:lnTo>
                    <a:pt x="6" y="278"/>
                  </a:lnTo>
                  <a:lnTo>
                    <a:pt x="14" y="246"/>
                  </a:lnTo>
                  <a:lnTo>
                    <a:pt x="26" y="214"/>
                  </a:lnTo>
                  <a:lnTo>
                    <a:pt x="40" y="184"/>
                  </a:lnTo>
                  <a:lnTo>
                    <a:pt x="56" y="154"/>
                  </a:lnTo>
                  <a:lnTo>
                    <a:pt x="78" y="126"/>
                  </a:lnTo>
                  <a:lnTo>
                    <a:pt x="100" y="100"/>
                  </a:lnTo>
                  <a:lnTo>
                    <a:pt x="100" y="100"/>
                  </a:lnTo>
                  <a:lnTo>
                    <a:pt x="122" y="80"/>
                  </a:lnTo>
                  <a:lnTo>
                    <a:pt x="146" y="62"/>
                  </a:lnTo>
                  <a:lnTo>
                    <a:pt x="172" y="46"/>
                  </a:lnTo>
                  <a:lnTo>
                    <a:pt x="198" y="32"/>
                  </a:lnTo>
                  <a:lnTo>
                    <a:pt x="224" y="22"/>
                  </a:lnTo>
                  <a:lnTo>
                    <a:pt x="252" y="12"/>
                  </a:lnTo>
                  <a:lnTo>
                    <a:pt x="280" y="6"/>
                  </a:lnTo>
                  <a:lnTo>
                    <a:pt x="308" y="2"/>
                  </a:lnTo>
                  <a:lnTo>
                    <a:pt x="338" y="0"/>
                  </a:lnTo>
                  <a:lnTo>
                    <a:pt x="366" y="0"/>
                  </a:lnTo>
                  <a:lnTo>
                    <a:pt x="396" y="4"/>
                  </a:lnTo>
                  <a:lnTo>
                    <a:pt x="424" y="10"/>
                  </a:lnTo>
                  <a:lnTo>
                    <a:pt x="452" y="18"/>
                  </a:lnTo>
                  <a:lnTo>
                    <a:pt x="480" y="28"/>
                  </a:lnTo>
                  <a:lnTo>
                    <a:pt x="506" y="40"/>
                  </a:lnTo>
                  <a:lnTo>
                    <a:pt x="532" y="56"/>
                  </a:lnTo>
                  <a:lnTo>
                    <a:pt x="540" y="60"/>
                  </a:lnTo>
                  <a:lnTo>
                    <a:pt x="530" y="76"/>
                  </a:lnTo>
                  <a:lnTo>
                    <a:pt x="522" y="72"/>
                  </a:lnTo>
                  <a:lnTo>
                    <a:pt x="522" y="72"/>
                  </a:lnTo>
                  <a:lnTo>
                    <a:pt x="498" y="56"/>
                  </a:lnTo>
                  <a:lnTo>
                    <a:pt x="472" y="44"/>
                  </a:lnTo>
                  <a:lnTo>
                    <a:pt x="446" y="34"/>
                  </a:lnTo>
                  <a:lnTo>
                    <a:pt x="420" y="26"/>
                  </a:lnTo>
                  <a:lnTo>
                    <a:pt x="392" y="22"/>
                  </a:lnTo>
                  <a:lnTo>
                    <a:pt x="366" y="18"/>
                  </a:lnTo>
                  <a:lnTo>
                    <a:pt x="338" y="18"/>
                  </a:lnTo>
                  <a:lnTo>
                    <a:pt x="310" y="20"/>
                  </a:lnTo>
                  <a:lnTo>
                    <a:pt x="284" y="24"/>
                  </a:lnTo>
                  <a:lnTo>
                    <a:pt x="256" y="30"/>
                  </a:lnTo>
                  <a:lnTo>
                    <a:pt x="230" y="38"/>
                  </a:lnTo>
                  <a:lnTo>
                    <a:pt x="206" y="48"/>
                  </a:lnTo>
                  <a:lnTo>
                    <a:pt x="180" y="62"/>
                  </a:lnTo>
                  <a:lnTo>
                    <a:pt x="156" y="76"/>
                  </a:lnTo>
                  <a:lnTo>
                    <a:pt x="134" y="94"/>
                  </a:lnTo>
                  <a:lnTo>
                    <a:pt x="114" y="114"/>
                  </a:lnTo>
                  <a:lnTo>
                    <a:pt x="114" y="114"/>
                  </a:lnTo>
                  <a:lnTo>
                    <a:pt x="90" y="138"/>
                  </a:lnTo>
                  <a:lnTo>
                    <a:pt x="72" y="164"/>
                  </a:lnTo>
                  <a:lnTo>
                    <a:pt x="56" y="192"/>
                  </a:lnTo>
                  <a:lnTo>
                    <a:pt x="42" y="220"/>
                  </a:lnTo>
                  <a:lnTo>
                    <a:pt x="32" y="250"/>
                  </a:lnTo>
                  <a:lnTo>
                    <a:pt x="24" y="282"/>
                  </a:lnTo>
                  <a:lnTo>
                    <a:pt x="20" y="312"/>
                  </a:lnTo>
                  <a:lnTo>
                    <a:pt x="18" y="344"/>
                  </a:lnTo>
                  <a:lnTo>
                    <a:pt x="20" y="374"/>
                  </a:lnTo>
                  <a:lnTo>
                    <a:pt x="24" y="406"/>
                  </a:lnTo>
                  <a:lnTo>
                    <a:pt x="32" y="436"/>
                  </a:lnTo>
                  <a:lnTo>
                    <a:pt x="42" y="466"/>
                  </a:lnTo>
                  <a:lnTo>
                    <a:pt x="56" y="494"/>
                  </a:lnTo>
                  <a:lnTo>
                    <a:pt x="72" y="522"/>
                  </a:lnTo>
                  <a:lnTo>
                    <a:pt x="90" y="548"/>
                  </a:lnTo>
                  <a:lnTo>
                    <a:pt x="114" y="574"/>
                  </a:lnTo>
                  <a:lnTo>
                    <a:pt x="114" y="574"/>
                  </a:lnTo>
                  <a:lnTo>
                    <a:pt x="138" y="596"/>
                  </a:lnTo>
                  <a:lnTo>
                    <a:pt x="164" y="616"/>
                  </a:lnTo>
                  <a:lnTo>
                    <a:pt x="192" y="632"/>
                  </a:lnTo>
                  <a:lnTo>
                    <a:pt x="220" y="646"/>
                  </a:lnTo>
                  <a:lnTo>
                    <a:pt x="250" y="656"/>
                  </a:lnTo>
                  <a:lnTo>
                    <a:pt x="282" y="662"/>
                  </a:lnTo>
                  <a:lnTo>
                    <a:pt x="312" y="668"/>
                  </a:lnTo>
                  <a:lnTo>
                    <a:pt x="344" y="668"/>
                  </a:lnTo>
                  <a:lnTo>
                    <a:pt x="374" y="668"/>
                  </a:lnTo>
                  <a:lnTo>
                    <a:pt x="406" y="662"/>
                  </a:lnTo>
                  <a:lnTo>
                    <a:pt x="436" y="656"/>
                  </a:lnTo>
                  <a:lnTo>
                    <a:pt x="466" y="646"/>
                  </a:lnTo>
                  <a:lnTo>
                    <a:pt x="496" y="632"/>
                  </a:lnTo>
                  <a:lnTo>
                    <a:pt x="522" y="616"/>
                  </a:lnTo>
                  <a:lnTo>
                    <a:pt x="550" y="596"/>
                  </a:lnTo>
                  <a:lnTo>
                    <a:pt x="574" y="574"/>
                  </a:lnTo>
                  <a:lnTo>
                    <a:pt x="574" y="574"/>
                  </a:lnTo>
                  <a:lnTo>
                    <a:pt x="594" y="552"/>
                  </a:lnTo>
                  <a:lnTo>
                    <a:pt x="610" y="530"/>
                  </a:lnTo>
                  <a:lnTo>
                    <a:pt x="626" y="506"/>
                  </a:lnTo>
                  <a:lnTo>
                    <a:pt x="640" y="480"/>
                  </a:lnTo>
                  <a:lnTo>
                    <a:pt x="650" y="454"/>
                  </a:lnTo>
                  <a:lnTo>
                    <a:pt x="658" y="428"/>
                  </a:lnTo>
                  <a:lnTo>
                    <a:pt x="664" y="400"/>
                  </a:lnTo>
                  <a:lnTo>
                    <a:pt x="668" y="374"/>
                  </a:lnTo>
                  <a:lnTo>
                    <a:pt x="670" y="346"/>
                  </a:lnTo>
                  <a:lnTo>
                    <a:pt x="668" y="318"/>
                  </a:lnTo>
                  <a:lnTo>
                    <a:pt x="664" y="290"/>
                  </a:lnTo>
                  <a:lnTo>
                    <a:pt x="660" y="262"/>
                  </a:lnTo>
                  <a:lnTo>
                    <a:pt x="650" y="236"/>
                  </a:lnTo>
                  <a:lnTo>
                    <a:pt x="640" y="210"/>
                  </a:lnTo>
                  <a:lnTo>
                    <a:pt x="628" y="184"/>
                  </a:lnTo>
                  <a:lnTo>
                    <a:pt x="612" y="158"/>
                  </a:lnTo>
                  <a:lnTo>
                    <a:pt x="606" y="152"/>
                  </a:lnTo>
                  <a:lnTo>
                    <a:pt x="622" y="142"/>
                  </a:lnTo>
                  <a:lnTo>
                    <a:pt x="626" y="148"/>
                  </a:lnTo>
                  <a:lnTo>
                    <a:pt x="626" y="148"/>
                  </a:lnTo>
                  <a:lnTo>
                    <a:pt x="642" y="174"/>
                  </a:lnTo>
                  <a:lnTo>
                    <a:pt x="656" y="202"/>
                  </a:lnTo>
                  <a:lnTo>
                    <a:pt x="668" y="230"/>
                  </a:lnTo>
                  <a:lnTo>
                    <a:pt x="676" y="258"/>
                  </a:lnTo>
                  <a:lnTo>
                    <a:pt x="682" y="288"/>
                  </a:lnTo>
                  <a:lnTo>
                    <a:pt x="686" y="316"/>
                  </a:lnTo>
                  <a:lnTo>
                    <a:pt x="688" y="346"/>
                  </a:lnTo>
                  <a:lnTo>
                    <a:pt x="686" y="374"/>
                  </a:lnTo>
                  <a:lnTo>
                    <a:pt x="682" y="404"/>
                  </a:lnTo>
                  <a:lnTo>
                    <a:pt x="676" y="432"/>
                  </a:lnTo>
                  <a:lnTo>
                    <a:pt x="666" y="460"/>
                  </a:lnTo>
                  <a:lnTo>
                    <a:pt x="656" y="488"/>
                  </a:lnTo>
                  <a:lnTo>
                    <a:pt x="642" y="514"/>
                  </a:lnTo>
                  <a:lnTo>
                    <a:pt x="626" y="540"/>
                  </a:lnTo>
                  <a:lnTo>
                    <a:pt x="608" y="564"/>
                  </a:lnTo>
                  <a:lnTo>
                    <a:pt x="586" y="586"/>
                  </a:lnTo>
                  <a:lnTo>
                    <a:pt x="586" y="586"/>
                  </a:lnTo>
                  <a:lnTo>
                    <a:pt x="560" y="610"/>
                  </a:lnTo>
                  <a:lnTo>
                    <a:pt x="532" y="630"/>
                  </a:lnTo>
                  <a:lnTo>
                    <a:pt x="504" y="648"/>
                  </a:lnTo>
                  <a:lnTo>
                    <a:pt x="472" y="662"/>
                  </a:lnTo>
                  <a:lnTo>
                    <a:pt x="442" y="672"/>
                  </a:lnTo>
                  <a:lnTo>
                    <a:pt x="410" y="680"/>
                  </a:lnTo>
                  <a:lnTo>
                    <a:pt x="376" y="686"/>
                  </a:lnTo>
                  <a:lnTo>
                    <a:pt x="344" y="686"/>
                  </a:lnTo>
                  <a:lnTo>
                    <a:pt x="344" y="686"/>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29" name="Freeform 112">
              <a:extLst>
                <a:ext uri="{FF2B5EF4-FFF2-40B4-BE49-F238E27FC236}">
                  <a16:creationId xmlns:a16="http://schemas.microsoft.com/office/drawing/2014/main" id="{D3D6744E-6FF3-C4D0-9D41-E24CFFA815A2}"/>
                </a:ext>
              </a:extLst>
            </p:cNvPr>
            <p:cNvSpPr>
              <a:spLocks/>
            </p:cNvSpPr>
            <p:nvPr/>
          </p:nvSpPr>
          <p:spPr bwMode="auto">
            <a:xfrm>
              <a:off x="3220" y="3093"/>
              <a:ext cx="574" cy="576"/>
            </a:xfrm>
            <a:custGeom>
              <a:avLst/>
              <a:gdLst>
                <a:gd name="T0" fmla="*/ 258 w 574"/>
                <a:gd name="T1" fmla="*/ 574 h 576"/>
                <a:gd name="T2" fmla="*/ 178 w 574"/>
                <a:gd name="T3" fmla="*/ 554 h 576"/>
                <a:gd name="T4" fmla="*/ 106 w 574"/>
                <a:gd name="T5" fmla="*/ 510 h 576"/>
                <a:gd name="T6" fmla="*/ 64 w 574"/>
                <a:gd name="T7" fmla="*/ 470 h 576"/>
                <a:gd name="T8" fmla="*/ 22 w 574"/>
                <a:gd name="T9" fmla="*/ 396 h 576"/>
                <a:gd name="T10" fmla="*/ 2 w 574"/>
                <a:gd name="T11" fmla="*/ 314 h 576"/>
                <a:gd name="T12" fmla="*/ 6 w 574"/>
                <a:gd name="T13" fmla="*/ 232 h 576"/>
                <a:gd name="T14" fmla="*/ 32 w 574"/>
                <a:gd name="T15" fmla="*/ 154 h 576"/>
                <a:gd name="T16" fmla="*/ 84 w 574"/>
                <a:gd name="T17" fmla="*/ 84 h 576"/>
                <a:gd name="T18" fmla="*/ 124 w 574"/>
                <a:gd name="T19" fmla="*/ 50 h 576"/>
                <a:gd name="T20" fmla="*/ 194 w 574"/>
                <a:gd name="T21" fmla="*/ 16 h 576"/>
                <a:gd name="T22" fmla="*/ 268 w 574"/>
                <a:gd name="T23" fmla="*/ 0 h 576"/>
                <a:gd name="T24" fmla="*/ 344 w 574"/>
                <a:gd name="T25" fmla="*/ 6 h 576"/>
                <a:gd name="T26" fmla="*/ 416 w 574"/>
                <a:gd name="T27" fmla="*/ 30 h 576"/>
                <a:gd name="T28" fmla="*/ 468 w 574"/>
                <a:gd name="T29" fmla="*/ 64 h 576"/>
                <a:gd name="T30" fmla="*/ 450 w 574"/>
                <a:gd name="T31" fmla="*/ 72 h 576"/>
                <a:gd name="T32" fmla="*/ 386 w 574"/>
                <a:gd name="T33" fmla="*/ 36 h 576"/>
                <a:gd name="T34" fmla="*/ 316 w 574"/>
                <a:gd name="T35" fmla="*/ 20 h 576"/>
                <a:gd name="T36" fmla="*/ 246 w 574"/>
                <a:gd name="T37" fmla="*/ 22 h 576"/>
                <a:gd name="T38" fmla="*/ 176 w 574"/>
                <a:gd name="T39" fmla="*/ 42 h 576"/>
                <a:gd name="T40" fmla="*/ 116 w 574"/>
                <a:gd name="T41" fmla="*/ 80 h 576"/>
                <a:gd name="T42" fmla="*/ 78 w 574"/>
                <a:gd name="T43" fmla="*/ 118 h 576"/>
                <a:gd name="T44" fmla="*/ 38 w 574"/>
                <a:gd name="T45" fmla="*/ 186 h 576"/>
                <a:gd name="T46" fmla="*/ 20 w 574"/>
                <a:gd name="T47" fmla="*/ 262 h 576"/>
                <a:gd name="T48" fmla="*/ 22 w 574"/>
                <a:gd name="T49" fmla="*/ 338 h 576"/>
                <a:gd name="T50" fmla="*/ 48 w 574"/>
                <a:gd name="T51" fmla="*/ 412 h 576"/>
                <a:gd name="T52" fmla="*/ 96 w 574"/>
                <a:gd name="T53" fmla="*/ 478 h 576"/>
                <a:gd name="T54" fmla="*/ 138 w 574"/>
                <a:gd name="T55" fmla="*/ 512 h 576"/>
                <a:gd name="T56" fmla="*/ 208 w 574"/>
                <a:gd name="T57" fmla="*/ 546 h 576"/>
                <a:gd name="T58" fmla="*/ 288 w 574"/>
                <a:gd name="T59" fmla="*/ 558 h 576"/>
                <a:gd name="T60" fmla="*/ 340 w 574"/>
                <a:gd name="T61" fmla="*/ 552 h 576"/>
                <a:gd name="T62" fmla="*/ 414 w 574"/>
                <a:gd name="T63" fmla="*/ 526 h 576"/>
                <a:gd name="T64" fmla="*/ 478 w 574"/>
                <a:gd name="T65" fmla="*/ 478 h 576"/>
                <a:gd name="T66" fmla="*/ 510 w 574"/>
                <a:gd name="T67" fmla="*/ 440 h 576"/>
                <a:gd name="T68" fmla="*/ 542 w 574"/>
                <a:gd name="T69" fmla="*/ 374 h 576"/>
                <a:gd name="T70" fmla="*/ 556 w 574"/>
                <a:gd name="T71" fmla="*/ 304 h 576"/>
                <a:gd name="T72" fmla="*/ 552 w 574"/>
                <a:gd name="T73" fmla="*/ 232 h 576"/>
                <a:gd name="T74" fmla="*/ 528 w 574"/>
                <a:gd name="T75" fmla="*/ 164 h 576"/>
                <a:gd name="T76" fmla="*/ 496 w 574"/>
                <a:gd name="T77" fmla="*/ 116 h 576"/>
                <a:gd name="T78" fmla="*/ 514 w 574"/>
                <a:gd name="T79" fmla="*/ 112 h 576"/>
                <a:gd name="T80" fmla="*/ 554 w 574"/>
                <a:gd name="T81" fmla="*/ 180 h 576"/>
                <a:gd name="T82" fmla="*/ 574 w 574"/>
                <a:gd name="T83" fmla="*/ 254 h 576"/>
                <a:gd name="T84" fmla="*/ 572 w 574"/>
                <a:gd name="T85" fmla="*/ 330 h 576"/>
                <a:gd name="T86" fmla="*/ 550 w 574"/>
                <a:gd name="T87" fmla="*/ 404 h 576"/>
                <a:gd name="T88" fmla="*/ 510 w 574"/>
                <a:gd name="T89" fmla="*/ 470 h 576"/>
                <a:gd name="T90" fmla="*/ 470 w 574"/>
                <a:gd name="T91" fmla="*/ 510 h 576"/>
                <a:gd name="T92" fmla="*/ 398 w 574"/>
                <a:gd name="T93" fmla="*/ 554 h 576"/>
                <a:gd name="T94" fmla="*/ 316 w 574"/>
                <a:gd name="T95" fmla="*/ 57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4" h="576">
                  <a:moveTo>
                    <a:pt x="288" y="576"/>
                  </a:moveTo>
                  <a:lnTo>
                    <a:pt x="288" y="576"/>
                  </a:lnTo>
                  <a:lnTo>
                    <a:pt x="258" y="574"/>
                  </a:lnTo>
                  <a:lnTo>
                    <a:pt x="232" y="570"/>
                  </a:lnTo>
                  <a:lnTo>
                    <a:pt x="204" y="562"/>
                  </a:lnTo>
                  <a:lnTo>
                    <a:pt x="178" y="554"/>
                  </a:lnTo>
                  <a:lnTo>
                    <a:pt x="152" y="542"/>
                  </a:lnTo>
                  <a:lnTo>
                    <a:pt x="128" y="526"/>
                  </a:lnTo>
                  <a:lnTo>
                    <a:pt x="106" y="510"/>
                  </a:lnTo>
                  <a:lnTo>
                    <a:pt x="84" y="490"/>
                  </a:lnTo>
                  <a:lnTo>
                    <a:pt x="84" y="490"/>
                  </a:lnTo>
                  <a:lnTo>
                    <a:pt x="64" y="470"/>
                  </a:lnTo>
                  <a:lnTo>
                    <a:pt x="48" y="446"/>
                  </a:lnTo>
                  <a:lnTo>
                    <a:pt x="32" y="422"/>
                  </a:lnTo>
                  <a:lnTo>
                    <a:pt x="22" y="396"/>
                  </a:lnTo>
                  <a:lnTo>
                    <a:pt x="12" y="370"/>
                  </a:lnTo>
                  <a:lnTo>
                    <a:pt x="6" y="342"/>
                  </a:lnTo>
                  <a:lnTo>
                    <a:pt x="2" y="314"/>
                  </a:lnTo>
                  <a:lnTo>
                    <a:pt x="0" y="288"/>
                  </a:lnTo>
                  <a:lnTo>
                    <a:pt x="2" y="260"/>
                  </a:lnTo>
                  <a:lnTo>
                    <a:pt x="6" y="232"/>
                  </a:lnTo>
                  <a:lnTo>
                    <a:pt x="12" y="206"/>
                  </a:lnTo>
                  <a:lnTo>
                    <a:pt x="22" y="180"/>
                  </a:lnTo>
                  <a:lnTo>
                    <a:pt x="32" y="154"/>
                  </a:lnTo>
                  <a:lnTo>
                    <a:pt x="48" y="130"/>
                  </a:lnTo>
                  <a:lnTo>
                    <a:pt x="64" y="106"/>
                  </a:lnTo>
                  <a:lnTo>
                    <a:pt x="84" y="84"/>
                  </a:lnTo>
                  <a:lnTo>
                    <a:pt x="84" y="84"/>
                  </a:lnTo>
                  <a:lnTo>
                    <a:pt x="104" y="66"/>
                  </a:lnTo>
                  <a:lnTo>
                    <a:pt x="124" y="50"/>
                  </a:lnTo>
                  <a:lnTo>
                    <a:pt x="146" y="36"/>
                  </a:lnTo>
                  <a:lnTo>
                    <a:pt x="170" y="26"/>
                  </a:lnTo>
                  <a:lnTo>
                    <a:pt x="194" y="16"/>
                  </a:lnTo>
                  <a:lnTo>
                    <a:pt x="218" y="8"/>
                  </a:lnTo>
                  <a:lnTo>
                    <a:pt x="242" y="4"/>
                  </a:lnTo>
                  <a:lnTo>
                    <a:pt x="268" y="0"/>
                  </a:lnTo>
                  <a:lnTo>
                    <a:pt x="292" y="0"/>
                  </a:lnTo>
                  <a:lnTo>
                    <a:pt x="318" y="2"/>
                  </a:lnTo>
                  <a:lnTo>
                    <a:pt x="344" y="6"/>
                  </a:lnTo>
                  <a:lnTo>
                    <a:pt x="368" y="12"/>
                  </a:lnTo>
                  <a:lnTo>
                    <a:pt x="392" y="20"/>
                  </a:lnTo>
                  <a:lnTo>
                    <a:pt x="416" y="30"/>
                  </a:lnTo>
                  <a:lnTo>
                    <a:pt x="438" y="42"/>
                  </a:lnTo>
                  <a:lnTo>
                    <a:pt x="460" y="58"/>
                  </a:lnTo>
                  <a:lnTo>
                    <a:pt x="468" y="64"/>
                  </a:lnTo>
                  <a:lnTo>
                    <a:pt x="456" y="78"/>
                  </a:lnTo>
                  <a:lnTo>
                    <a:pt x="450" y="72"/>
                  </a:lnTo>
                  <a:lnTo>
                    <a:pt x="450" y="72"/>
                  </a:lnTo>
                  <a:lnTo>
                    <a:pt x="430" y="58"/>
                  </a:lnTo>
                  <a:lnTo>
                    <a:pt x="408" y="46"/>
                  </a:lnTo>
                  <a:lnTo>
                    <a:pt x="386" y="36"/>
                  </a:lnTo>
                  <a:lnTo>
                    <a:pt x="362" y="28"/>
                  </a:lnTo>
                  <a:lnTo>
                    <a:pt x="340" y="24"/>
                  </a:lnTo>
                  <a:lnTo>
                    <a:pt x="316" y="20"/>
                  </a:lnTo>
                  <a:lnTo>
                    <a:pt x="292" y="18"/>
                  </a:lnTo>
                  <a:lnTo>
                    <a:pt x="268" y="18"/>
                  </a:lnTo>
                  <a:lnTo>
                    <a:pt x="246" y="22"/>
                  </a:lnTo>
                  <a:lnTo>
                    <a:pt x="222" y="26"/>
                  </a:lnTo>
                  <a:lnTo>
                    <a:pt x="200" y="32"/>
                  </a:lnTo>
                  <a:lnTo>
                    <a:pt x="176" y="42"/>
                  </a:lnTo>
                  <a:lnTo>
                    <a:pt x="156" y="52"/>
                  </a:lnTo>
                  <a:lnTo>
                    <a:pt x="134" y="66"/>
                  </a:lnTo>
                  <a:lnTo>
                    <a:pt x="116" y="80"/>
                  </a:lnTo>
                  <a:lnTo>
                    <a:pt x="96" y="96"/>
                  </a:lnTo>
                  <a:lnTo>
                    <a:pt x="96" y="96"/>
                  </a:lnTo>
                  <a:lnTo>
                    <a:pt x="78" y="118"/>
                  </a:lnTo>
                  <a:lnTo>
                    <a:pt x="62" y="138"/>
                  </a:lnTo>
                  <a:lnTo>
                    <a:pt x="48" y="162"/>
                  </a:lnTo>
                  <a:lnTo>
                    <a:pt x="38" y="186"/>
                  </a:lnTo>
                  <a:lnTo>
                    <a:pt x="30" y="210"/>
                  </a:lnTo>
                  <a:lnTo>
                    <a:pt x="22" y="236"/>
                  </a:lnTo>
                  <a:lnTo>
                    <a:pt x="20" y="262"/>
                  </a:lnTo>
                  <a:lnTo>
                    <a:pt x="18" y="288"/>
                  </a:lnTo>
                  <a:lnTo>
                    <a:pt x="20" y="314"/>
                  </a:lnTo>
                  <a:lnTo>
                    <a:pt x="22" y="338"/>
                  </a:lnTo>
                  <a:lnTo>
                    <a:pt x="30" y="364"/>
                  </a:lnTo>
                  <a:lnTo>
                    <a:pt x="38" y="388"/>
                  </a:lnTo>
                  <a:lnTo>
                    <a:pt x="48" y="412"/>
                  </a:lnTo>
                  <a:lnTo>
                    <a:pt x="62" y="436"/>
                  </a:lnTo>
                  <a:lnTo>
                    <a:pt x="78" y="458"/>
                  </a:lnTo>
                  <a:lnTo>
                    <a:pt x="96" y="478"/>
                  </a:lnTo>
                  <a:lnTo>
                    <a:pt x="96" y="478"/>
                  </a:lnTo>
                  <a:lnTo>
                    <a:pt x="116" y="496"/>
                  </a:lnTo>
                  <a:lnTo>
                    <a:pt x="138" y="512"/>
                  </a:lnTo>
                  <a:lnTo>
                    <a:pt x="160" y="526"/>
                  </a:lnTo>
                  <a:lnTo>
                    <a:pt x="184" y="536"/>
                  </a:lnTo>
                  <a:lnTo>
                    <a:pt x="208" y="546"/>
                  </a:lnTo>
                  <a:lnTo>
                    <a:pt x="234" y="552"/>
                  </a:lnTo>
                  <a:lnTo>
                    <a:pt x="260" y="556"/>
                  </a:lnTo>
                  <a:lnTo>
                    <a:pt x="288" y="558"/>
                  </a:lnTo>
                  <a:lnTo>
                    <a:pt x="288" y="558"/>
                  </a:lnTo>
                  <a:lnTo>
                    <a:pt x="314" y="556"/>
                  </a:lnTo>
                  <a:lnTo>
                    <a:pt x="340" y="552"/>
                  </a:lnTo>
                  <a:lnTo>
                    <a:pt x="366" y="546"/>
                  </a:lnTo>
                  <a:lnTo>
                    <a:pt x="390" y="536"/>
                  </a:lnTo>
                  <a:lnTo>
                    <a:pt x="414" y="526"/>
                  </a:lnTo>
                  <a:lnTo>
                    <a:pt x="438" y="512"/>
                  </a:lnTo>
                  <a:lnTo>
                    <a:pt x="458" y="496"/>
                  </a:lnTo>
                  <a:lnTo>
                    <a:pt x="478" y="478"/>
                  </a:lnTo>
                  <a:lnTo>
                    <a:pt x="478" y="478"/>
                  </a:lnTo>
                  <a:lnTo>
                    <a:pt x="496" y="460"/>
                  </a:lnTo>
                  <a:lnTo>
                    <a:pt x="510" y="440"/>
                  </a:lnTo>
                  <a:lnTo>
                    <a:pt x="524" y="418"/>
                  </a:lnTo>
                  <a:lnTo>
                    <a:pt x="534" y="398"/>
                  </a:lnTo>
                  <a:lnTo>
                    <a:pt x="542" y="374"/>
                  </a:lnTo>
                  <a:lnTo>
                    <a:pt x="550" y="352"/>
                  </a:lnTo>
                  <a:lnTo>
                    <a:pt x="554" y="328"/>
                  </a:lnTo>
                  <a:lnTo>
                    <a:pt x="556" y="304"/>
                  </a:lnTo>
                  <a:lnTo>
                    <a:pt x="556" y="280"/>
                  </a:lnTo>
                  <a:lnTo>
                    <a:pt x="556" y="256"/>
                  </a:lnTo>
                  <a:lnTo>
                    <a:pt x="552" y="232"/>
                  </a:lnTo>
                  <a:lnTo>
                    <a:pt x="546" y="210"/>
                  </a:lnTo>
                  <a:lnTo>
                    <a:pt x="538" y="186"/>
                  </a:lnTo>
                  <a:lnTo>
                    <a:pt x="528" y="164"/>
                  </a:lnTo>
                  <a:lnTo>
                    <a:pt x="516" y="142"/>
                  </a:lnTo>
                  <a:lnTo>
                    <a:pt x="500" y="122"/>
                  </a:lnTo>
                  <a:lnTo>
                    <a:pt x="496" y="116"/>
                  </a:lnTo>
                  <a:lnTo>
                    <a:pt x="510" y="104"/>
                  </a:lnTo>
                  <a:lnTo>
                    <a:pt x="514" y="112"/>
                  </a:lnTo>
                  <a:lnTo>
                    <a:pt x="514" y="112"/>
                  </a:lnTo>
                  <a:lnTo>
                    <a:pt x="530" y="134"/>
                  </a:lnTo>
                  <a:lnTo>
                    <a:pt x="544" y="156"/>
                  </a:lnTo>
                  <a:lnTo>
                    <a:pt x="554" y="180"/>
                  </a:lnTo>
                  <a:lnTo>
                    <a:pt x="562" y="204"/>
                  </a:lnTo>
                  <a:lnTo>
                    <a:pt x="570" y="230"/>
                  </a:lnTo>
                  <a:lnTo>
                    <a:pt x="574" y="254"/>
                  </a:lnTo>
                  <a:lnTo>
                    <a:pt x="574" y="280"/>
                  </a:lnTo>
                  <a:lnTo>
                    <a:pt x="574" y="306"/>
                  </a:lnTo>
                  <a:lnTo>
                    <a:pt x="572" y="330"/>
                  </a:lnTo>
                  <a:lnTo>
                    <a:pt x="566" y="356"/>
                  </a:lnTo>
                  <a:lnTo>
                    <a:pt x="560" y="380"/>
                  </a:lnTo>
                  <a:lnTo>
                    <a:pt x="550" y="404"/>
                  </a:lnTo>
                  <a:lnTo>
                    <a:pt x="538" y="428"/>
                  </a:lnTo>
                  <a:lnTo>
                    <a:pt x="526" y="450"/>
                  </a:lnTo>
                  <a:lnTo>
                    <a:pt x="510" y="470"/>
                  </a:lnTo>
                  <a:lnTo>
                    <a:pt x="492" y="490"/>
                  </a:lnTo>
                  <a:lnTo>
                    <a:pt x="492" y="490"/>
                  </a:lnTo>
                  <a:lnTo>
                    <a:pt x="470" y="510"/>
                  </a:lnTo>
                  <a:lnTo>
                    <a:pt x="448" y="526"/>
                  </a:lnTo>
                  <a:lnTo>
                    <a:pt x="424" y="542"/>
                  </a:lnTo>
                  <a:lnTo>
                    <a:pt x="398" y="554"/>
                  </a:lnTo>
                  <a:lnTo>
                    <a:pt x="372" y="562"/>
                  </a:lnTo>
                  <a:lnTo>
                    <a:pt x="344" y="570"/>
                  </a:lnTo>
                  <a:lnTo>
                    <a:pt x="316" y="574"/>
                  </a:lnTo>
                  <a:lnTo>
                    <a:pt x="288" y="576"/>
                  </a:lnTo>
                  <a:lnTo>
                    <a:pt x="288" y="576"/>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30" name="Freeform 113">
              <a:extLst>
                <a:ext uri="{FF2B5EF4-FFF2-40B4-BE49-F238E27FC236}">
                  <a16:creationId xmlns:a16="http://schemas.microsoft.com/office/drawing/2014/main" id="{5F946C16-DF70-09CD-DCDF-97493F9F885B}"/>
                </a:ext>
              </a:extLst>
            </p:cNvPr>
            <p:cNvSpPr>
              <a:spLocks/>
            </p:cNvSpPr>
            <p:nvPr/>
          </p:nvSpPr>
          <p:spPr bwMode="auto">
            <a:xfrm>
              <a:off x="3276" y="3149"/>
              <a:ext cx="462" cy="462"/>
            </a:xfrm>
            <a:custGeom>
              <a:avLst/>
              <a:gdLst>
                <a:gd name="T0" fmla="*/ 210 w 462"/>
                <a:gd name="T1" fmla="*/ 462 h 462"/>
                <a:gd name="T2" fmla="*/ 144 w 462"/>
                <a:gd name="T3" fmla="*/ 446 h 462"/>
                <a:gd name="T4" fmla="*/ 86 w 462"/>
                <a:gd name="T5" fmla="*/ 410 h 462"/>
                <a:gd name="T6" fmla="*/ 52 w 462"/>
                <a:gd name="T7" fmla="*/ 378 h 462"/>
                <a:gd name="T8" fmla="*/ 18 w 462"/>
                <a:gd name="T9" fmla="*/ 318 h 462"/>
                <a:gd name="T10" fmla="*/ 2 w 462"/>
                <a:gd name="T11" fmla="*/ 254 h 462"/>
                <a:gd name="T12" fmla="*/ 4 w 462"/>
                <a:gd name="T13" fmla="*/ 188 h 462"/>
                <a:gd name="T14" fmla="*/ 28 w 462"/>
                <a:gd name="T15" fmla="*/ 124 h 462"/>
                <a:gd name="T16" fmla="*/ 68 w 462"/>
                <a:gd name="T17" fmla="*/ 68 h 462"/>
                <a:gd name="T18" fmla="*/ 100 w 462"/>
                <a:gd name="T19" fmla="*/ 42 h 462"/>
                <a:gd name="T20" fmla="*/ 154 w 462"/>
                <a:gd name="T21" fmla="*/ 14 h 462"/>
                <a:gd name="T22" fmla="*/ 212 w 462"/>
                <a:gd name="T23" fmla="*/ 2 h 462"/>
                <a:gd name="T24" fmla="*/ 270 w 462"/>
                <a:gd name="T25" fmla="*/ 4 h 462"/>
                <a:gd name="T26" fmla="*/ 328 w 462"/>
                <a:gd name="T27" fmla="*/ 22 h 462"/>
                <a:gd name="T28" fmla="*/ 372 w 462"/>
                <a:gd name="T29" fmla="*/ 48 h 462"/>
                <a:gd name="T30" fmla="*/ 354 w 462"/>
                <a:gd name="T31" fmla="*/ 56 h 462"/>
                <a:gd name="T32" fmla="*/ 304 w 462"/>
                <a:gd name="T33" fmla="*/ 30 h 462"/>
                <a:gd name="T34" fmla="*/ 250 w 462"/>
                <a:gd name="T35" fmla="*/ 20 h 462"/>
                <a:gd name="T36" fmla="*/ 194 w 462"/>
                <a:gd name="T37" fmla="*/ 22 h 462"/>
                <a:gd name="T38" fmla="*/ 142 w 462"/>
                <a:gd name="T39" fmla="*/ 38 h 462"/>
                <a:gd name="T40" fmla="*/ 96 w 462"/>
                <a:gd name="T41" fmla="*/ 68 h 462"/>
                <a:gd name="T42" fmla="*/ 66 w 462"/>
                <a:gd name="T43" fmla="*/ 96 h 462"/>
                <a:gd name="T44" fmla="*/ 34 w 462"/>
                <a:gd name="T45" fmla="*/ 152 h 462"/>
                <a:gd name="T46" fmla="*/ 20 w 462"/>
                <a:gd name="T47" fmla="*/ 210 h 462"/>
                <a:gd name="T48" fmla="*/ 22 w 462"/>
                <a:gd name="T49" fmla="*/ 272 h 462"/>
                <a:gd name="T50" fmla="*/ 44 w 462"/>
                <a:gd name="T51" fmla="*/ 330 h 462"/>
                <a:gd name="T52" fmla="*/ 80 w 462"/>
                <a:gd name="T53" fmla="*/ 382 h 462"/>
                <a:gd name="T54" fmla="*/ 114 w 462"/>
                <a:gd name="T55" fmla="*/ 410 h 462"/>
                <a:gd name="T56" fmla="*/ 170 w 462"/>
                <a:gd name="T57" fmla="*/ 436 h 462"/>
                <a:gd name="T58" fmla="*/ 232 w 462"/>
                <a:gd name="T59" fmla="*/ 444 h 462"/>
                <a:gd name="T60" fmla="*/ 292 w 462"/>
                <a:gd name="T61" fmla="*/ 436 h 462"/>
                <a:gd name="T62" fmla="*/ 348 w 462"/>
                <a:gd name="T63" fmla="*/ 410 h 462"/>
                <a:gd name="T64" fmla="*/ 382 w 462"/>
                <a:gd name="T65" fmla="*/ 382 h 462"/>
                <a:gd name="T66" fmla="*/ 418 w 462"/>
                <a:gd name="T67" fmla="*/ 336 h 462"/>
                <a:gd name="T68" fmla="*/ 438 w 462"/>
                <a:gd name="T69" fmla="*/ 284 h 462"/>
                <a:gd name="T70" fmla="*/ 444 w 462"/>
                <a:gd name="T71" fmla="*/ 230 h 462"/>
                <a:gd name="T72" fmla="*/ 438 w 462"/>
                <a:gd name="T73" fmla="*/ 176 h 462"/>
                <a:gd name="T74" fmla="*/ 414 w 462"/>
                <a:gd name="T75" fmla="*/ 122 h 462"/>
                <a:gd name="T76" fmla="*/ 414 w 462"/>
                <a:gd name="T77" fmla="*/ 88 h 462"/>
                <a:gd name="T78" fmla="*/ 430 w 462"/>
                <a:gd name="T79" fmla="*/ 114 h 462"/>
                <a:gd name="T80" fmla="*/ 454 w 462"/>
                <a:gd name="T81" fmla="*/ 170 h 462"/>
                <a:gd name="T82" fmla="*/ 462 w 462"/>
                <a:gd name="T83" fmla="*/ 230 h 462"/>
                <a:gd name="T84" fmla="*/ 456 w 462"/>
                <a:gd name="T85" fmla="*/ 290 h 462"/>
                <a:gd name="T86" fmla="*/ 432 w 462"/>
                <a:gd name="T87" fmla="*/ 346 h 462"/>
                <a:gd name="T88" fmla="*/ 394 w 462"/>
                <a:gd name="T89" fmla="*/ 394 h 462"/>
                <a:gd name="T90" fmla="*/ 358 w 462"/>
                <a:gd name="T91" fmla="*/ 424 h 462"/>
                <a:gd name="T92" fmla="*/ 298 w 462"/>
                <a:gd name="T93" fmla="*/ 452 h 462"/>
                <a:gd name="T94" fmla="*/ 232 w 462"/>
                <a:gd name="T95"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2" h="462">
                  <a:moveTo>
                    <a:pt x="232" y="462"/>
                  </a:moveTo>
                  <a:lnTo>
                    <a:pt x="232" y="462"/>
                  </a:lnTo>
                  <a:lnTo>
                    <a:pt x="210" y="462"/>
                  </a:lnTo>
                  <a:lnTo>
                    <a:pt x="188" y="458"/>
                  </a:lnTo>
                  <a:lnTo>
                    <a:pt x="166" y="452"/>
                  </a:lnTo>
                  <a:lnTo>
                    <a:pt x="144" y="446"/>
                  </a:lnTo>
                  <a:lnTo>
                    <a:pt x="124" y="436"/>
                  </a:lnTo>
                  <a:lnTo>
                    <a:pt x="104" y="424"/>
                  </a:lnTo>
                  <a:lnTo>
                    <a:pt x="86" y="410"/>
                  </a:lnTo>
                  <a:lnTo>
                    <a:pt x="68" y="394"/>
                  </a:lnTo>
                  <a:lnTo>
                    <a:pt x="68" y="394"/>
                  </a:lnTo>
                  <a:lnTo>
                    <a:pt x="52" y="378"/>
                  </a:lnTo>
                  <a:lnTo>
                    <a:pt x="38" y="358"/>
                  </a:lnTo>
                  <a:lnTo>
                    <a:pt x="28" y="338"/>
                  </a:lnTo>
                  <a:lnTo>
                    <a:pt x="18" y="318"/>
                  </a:lnTo>
                  <a:lnTo>
                    <a:pt x="10" y="298"/>
                  </a:lnTo>
                  <a:lnTo>
                    <a:pt x="4" y="276"/>
                  </a:lnTo>
                  <a:lnTo>
                    <a:pt x="2" y="254"/>
                  </a:lnTo>
                  <a:lnTo>
                    <a:pt x="0" y="232"/>
                  </a:lnTo>
                  <a:lnTo>
                    <a:pt x="2" y="210"/>
                  </a:lnTo>
                  <a:lnTo>
                    <a:pt x="4" y="188"/>
                  </a:lnTo>
                  <a:lnTo>
                    <a:pt x="10" y="166"/>
                  </a:lnTo>
                  <a:lnTo>
                    <a:pt x="18" y="144"/>
                  </a:lnTo>
                  <a:lnTo>
                    <a:pt x="28" y="124"/>
                  </a:lnTo>
                  <a:lnTo>
                    <a:pt x="38" y="104"/>
                  </a:lnTo>
                  <a:lnTo>
                    <a:pt x="52" y="86"/>
                  </a:lnTo>
                  <a:lnTo>
                    <a:pt x="68" y="68"/>
                  </a:lnTo>
                  <a:lnTo>
                    <a:pt x="68" y="68"/>
                  </a:lnTo>
                  <a:lnTo>
                    <a:pt x="84" y="54"/>
                  </a:lnTo>
                  <a:lnTo>
                    <a:pt x="100" y="42"/>
                  </a:lnTo>
                  <a:lnTo>
                    <a:pt x="118" y="30"/>
                  </a:lnTo>
                  <a:lnTo>
                    <a:pt x="134" y="22"/>
                  </a:lnTo>
                  <a:lnTo>
                    <a:pt x="154" y="14"/>
                  </a:lnTo>
                  <a:lnTo>
                    <a:pt x="172" y="8"/>
                  </a:lnTo>
                  <a:lnTo>
                    <a:pt x="192" y="4"/>
                  </a:lnTo>
                  <a:lnTo>
                    <a:pt x="212" y="2"/>
                  </a:lnTo>
                  <a:lnTo>
                    <a:pt x="230" y="0"/>
                  </a:lnTo>
                  <a:lnTo>
                    <a:pt x="250" y="2"/>
                  </a:lnTo>
                  <a:lnTo>
                    <a:pt x="270" y="4"/>
                  </a:lnTo>
                  <a:lnTo>
                    <a:pt x="290" y="8"/>
                  </a:lnTo>
                  <a:lnTo>
                    <a:pt x="310" y="14"/>
                  </a:lnTo>
                  <a:lnTo>
                    <a:pt x="328" y="22"/>
                  </a:lnTo>
                  <a:lnTo>
                    <a:pt x="346" y="30"/>
                  </a:lnTo>
                  <a:lnTo>
                    <a:pt x="364" y="42"/>
                  </a:lnTo>
                  <a:lnTo>
                    <a:pt x="372" y="48"/>
                  </a:lnTo>
                  <a:lnTo>
                    <a:pt x="360" y="62"/>
                  </a:lnTo>
                  <a:lnTo>
                    <a:pt x="354" y="56"/>
                  </a:lnTo>
                  <a:lnTo>
                    <a:pt x="354" y="56"/>
                  </a:lnTo>
                  <a:lnTo>
                    <a:pt x="338" y="46"/>
                  </a:lnTo>
                  <a:lnTo>
                    <a:pt x="320" y="38"/>
                  </a:lnTo>
                  <a:lnTo>
                    <a:pt x="304" y="30"/>
                  </a:lnTo>
                  <a:lnTo>
                    <a:pt x="286" y="26"/>
                  </a:lnTo>
                  <a:lnTo>
                    <a:pt x="268" y="22"/>
                  </a:lnTo>
                  <a:lnTo>
                    <a:pt x="250" y="20"/>
                  </a:lnTo>
                  <a:lnTo>
                    <a:pt x="232" y="18"/>
                  </a:lnTo>
                  <a:lnTo>
                    <a:pt x="212" y="20"/>
                  </a:lnTo>
                  <a:lnTo>
                    <a:pt x="194" y="22"/>
                  </a:lnTo>
                  <a:lnTo>
                    <a:pt x="176" y="26"/>
                  </a:lnTo>
                  <a:lnTo>
                    <a:pt x="160" y="30"/>
                  </a:lnTo>
                  <a:lnTo>
                    <a:pt x="142" y="38"/>
                  </a:lnTo>
                  <a:lnTo>
                    <a:pt x="126" y="46"/>
                  </a:lnTo>
                  <a:lnTo>
                    <a:pt x="110" y="56"/>
                  </a:lnTo>
                  <a:lnTo>
                    <a:pt x="96" y="68"/>
                  </a:lnTo>
                  <a:lnTo>
                    <a:pt x="80" y="80"/>
                  </a:lnTo>
                  <a:lnTo>
                    <a:pt x="80" y="80"/>
                  </a:lnTo>
                  <a:lnTo>
                    <a:pt x="66" y="96"/>
                  </a:lnTo>
                  <a:lnTo>
                    <a:pt x="54" y="114"/>
                  </a:lnTo>
                  <a:lnTo>
                    <a:pt x="44" y="132"/>
                  </a:lnTo>
                  <a:lnTo>
                    <a:pt x="34" y="152"/>
                  </a:lnTo>
                  <a:lnTo>
                    <a:pt x="28" y="170"/>
                  </a:lnTo>
                  <a:lnTo>
                    <a:pt x="22" y="190"/>
                  </a:lnTo>
                  <a:lnTo>
                    <a:pt x="20" y="210"/>
                  </a:lnTo>
                  <a:lnTo>
                    <a:pt x="18" y="232"/>
                  </a:lnTo>
                  <a:lnTo>
                    <a:pt x="20" y="252"/>
                  </a:lnTo>
                  <a:lnTo>
                    <a:pt x="22" y="272"/>
                  </a:lnTo>
                  <a:lnTo>
                    <a:pt x="28" y="292"/>
                  </a:lnTo>
                  <a:lnTo>
                    <a:pt x="34" y="312"/>
                  </a:lnTo>
                  <a:lnTo>
                    <a:pt x="44" y="330"/>
                  </a:lnTo>
                  <a:lnTo>
                    <a:pt x="54" y="348"/>
                  </a:lnTo>
                  <a:lnTo>
                    <a:pt x="66" y="366"/>
                  </a:lnTo>
                  <a:lnTo>
                    <a:pt x="80" y="382"/>
                  </a:lnTo>
                  <a:lnTo>
                    <a:pt x="80" y="382"/>
                  </a:lnTo>
                  <a:lnTo>
                    <a:pt x="98" y="396"/>
                  </a:lnTo>
                  <a:lnTo>
                    <a:pt x="114" y="410"/>
                  </a:lnTo>
                  <a:lnTo>
                    <a:pt x="132" y="420"/>
                  </a:lnTo>
                  <a:lnTo>
                    <a:pt x="152" y="428"/>
                  </a:lnTo>
                  <a:lnTo>
                    <a:pt x="170" y="436"/>
                  </a:lnTo>
                  <a:lnTo>
                    <a:pt x="190" y="440"/>
                  </a:lnTo>
                  <a:lnTo>
                    <a:pt x="212" y="444"/>
                  </a:lnTo>
                  <a:lnTo>
                    <a:pt x="232" y="444"/>
                  </a:lnTo>
                  <a:lnTo>
                    <a:pt x="252" y="444"/>
                  </a:lnTo>
                  <a:lnTo>
                    <a:pt x="272" y="440"/>
                  </a:lnTo>
                  <a:lnTo>
                    <a:pt x="292" y="436"/>
                  </a:lnTo>
                  <a:lnTo>
                    <a:pt x="312" y="428"/>
                  </a:lnTo>
                  <a:lnTo>
                    <a:pt x="330" y="420"/>
                  </a:lnTo>
                  <a:lnTo>
                    <a:pt x="348" y="410"/>
                  </a:lnTo>
                  <a:lnTo>
                    <a:pt x="366" y="396"/>
                  </a:lnTo>
                  <a:lnTo>
                    <a:pt x="382" y="382"/>
                  </a:lnTo>
                  <a:lnTo>
                    <a:pt x="382" y="382"/>
                  </a:lnTo>
                  <a:lnTo>
                    <a:pt x="396" y="368"/>
                  </a:lnTo>
                  <a:lnTo>
                    <a:pt x="406" y="352"/>
                  </a:lnTo>
                  <a:lnTo>
                    <a:pt x="418" y="336"/>
                  </a:lnTo>
                  <a:lnTo>
                    <a:pt x="426" y="320"/>
                  </a:lnTo>
                  <a:lnTo>
                    <a:pt x="432" y="302"/>
                  </a:lnTo>
                  <a:lnTo>
                    <a:pt x="438" y="284"/>
                  </a:lnTo>
                  <a:lnTo>
                    <a:pt x="442" y="266"/>
                  </a:lnTo>
                  <a:lnTo>
                    <a:pt x="444" y="248"/>
                  </a:lnTo>
                  <a:lnTo>
                    <a:pt x="444" y="230"/>
                  </a:lnTo>
                  <a:lnTo>
                    <a:pt x="444" y="212"/>
                  </a:lnTo>
                  <a:lnTo>
                    <a:pt x="442" y="194"/>
                  </a:lnTo>
                  <a:lnTo>
                    <a:pt x="438" y="176"/>
                  </a:lnTo>
                  <a:lnTo>
                    <a:pt x="432" y="158"/>
                  </a:lnTo>
                  <a:lnTo>
                    <a:pt x="424" y="140"/>
                  </a:lnTo>
                  <a:lnTo>
                    <a:pt x="414" y="122"/>
                  </a:lnTo>
                  <a:lnTo>
                    <a:pt x="404" y="106"/>
                  </a:lnTo>
                  <a:lnTo>
                    <a:pt x="398" y="100"/>
                  </a:lnTo>
                  <a:lnTo>
                    <a:pt x="414" y="88"/>
                  </a:lnTo>
                  <a:lnTo>
                    <a:pt x="418" y="96"/>
                  </a:lnTo>
                  <a:lnTo>
                    <a:pt x="418" y="96"/>
                  </a:lnTo>
                  <a:lnTo>
                    <a:pt x="430" y="114"/>
                  </a:lnTo>
                  <a:lnTo>
                    <a:pt x="440" y="132"/>
                  </a:lnTo>
                  <a:lnTo>
                    <a:pt x="448" y="152"/>
                  </a:lnTo>
                  <a:lnTo>
                    <a:pt x="454" y="170"/>
                  </a:lnTo>
                  <a:lnTo>
                    <a:pt x="458" y="190"/>
                  </a:lnTo>
                  <a:lnTo>
                    <a:pt x="462" y="210"/>
                  </a:lnTo>
                  <a:lnTo>
                    <a:pt x="462" y="230"/>
                  </a:lnTo>
                  <a:lnTo>
                    <a:pt x="462" y="250"/>
                  </a:lnTo>
                  <a:lnTo>
                    <a:pt x="460" y="270"/>
                  </a:lnTo>
                  <a:lnTo>
                    <a:pt x="456" y="290"/>
                  </a:lnTo>
                  <a:lnTo>
                    <a:pt x="450" y="308"/>
                  </a:lnTo>
                  <a:lnTo>
                    <a:pt x="442" y="326"/>
                  </a:lnTo>
                  <a:lnTo>
                    <a:pt x="432" y="346"/>
                  </a:lnTo>
                  <a:lnTo>
                    <a:pt x="422" y="362"/>
                  </a:lnTo>
                  <a:lnTo>
                    <a:pt x="410" y="380"/>
                  </a:lnTo>
                  <a:lnTo>
                    <a:pt x="394" y="394"/>
                  </a:lnTo>
                  <a:lnTo>
                    <a:pt x="394" y="394"/>
                  </a:lnTo>
                  <a:lnTo>
                    <a:pt x="378" y="410"/>
                  </a:lnTo>
                  <a:lnTo>
                    <a:pt x="358" y="424"/>
                  </a:lnTo>
                  <a:lnTo>
                    <a:pt x="340" y="436"/>
                  </a:lnTo>
                  <a:lnTo>
                    <a:pt x="318" y="446"/>
                  </a:lnTo>
                  <a:lnTo>
                    <a:pt x="298" y="452"/>
                  </a:lnTo>
                  <a:lnTo>
                    <a:pt x="276" y="458"/>
                  </a:lnTo>
                  <a:lnTo>
                    <a:pt x="254" y="462"/>
                  </a:lnTo>
                  <a:lnTo>
                    <a:pt x="232" y="462"/>
                  </a:lnTo>
                  <a:lnTo>
                    <a:pt x="232" y="462"/>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31" name="Freeform 114">
              <a:extLst>
                <a:ext uri="{FF2B5EF4-FFF2-40B4-BE49-F238E27FC236}">
                  <a16:creationId xmlns:a16="http://schemas.microsoft.com/office/drawing/2014/main" id="{9B5A75BA-D6B4-FDA8-805D-2DAC634D3E67}"/>
                </a:ext>
              </a:extLst>
            </p:cNvPr>
            <p:cNvSpPr>
              <a:spLocks/>
            </p:cNvSpPr>
            <p:nvPr/>
          </p:nvSpPr>
          <p:spPr bwMode="auto">
            <a:xfrm>
              <a:off x="3334" y="3207"/>
              <a:ext cx="348" cy="348"/>
            </a:xfrm>
            <a:custGeom>
              <a:avLst/>
              <a:gdLst>
                <a:gd name="T0" fmla="*/ 174 w 348"/>
                <a:gd name="T1" fmla="*/ 348 h 348"/>
                <a:gd name="T2" fmla="*/ 140 w 348"/>
                <a:gd name="T3" fmla="*/ 344 h 348"/>
                <a:gd name="T4" fmla="*/ 108 w 348"/>
                <a:gd name="T5" fmla="*/ 334 h 348"/>
                <a:gd name="T6" fmla="*/ 78 w 348"/>
                <a:gd name="T7" fmla="*/ 318 h 348"/>
                <a:gd name="T8" fmla="*/ 50 w 348"/>
                <a:gd name="T9" fmla="*/ 296 h 348"/>
                <a:gd name="T10" fmla="*/ 38 w 348"/>
                <a:gd name="T11" fmla="*/ 284 h 348"/>
                <a:gd name="T12" fmla="*/ 20 w 348"/>
                <a:gd name="T13" fmla="*/ 254 h 348"/>
                <a:gd name="T14" fmla="*/ 6 w 348"/>
                <a:gd name="T15" fmla="*/ 222 h 348"/>
                <a:gd name="T16" fmla="*/ 0 w 348"/>
                <a:gd name="T17" fmla="*/ 190 h 348"/>
                <a:gd name="T18" fmla="*/ 0 w 348"/>
                <a:gd name="T19" fmla="*/ 156 h 348"/>
                <a:gd name="T20" fmla="*/ 6 w 348"/>
                <a:gd name="T21" fmla="*/ 124 h 348"/>
                <a:gd name="T22" fmla="*/ 20 w 348"/>
                <a:gd name="T23" fmla="*/ 92 h 348"/>
                <a:gd name="T24" fmla="*/ 38 w 348"/>
                <a:gd name="T25" fmla="*/ 64 h 348"/>
                <a:gd name="T26" fmla="*/ 50 w 348"/>
                <a:gd name="T27" fmla="*/ 50 h 348"/>
                <a:gd name="T28" fmla="*/ 74 w 348"/>
                <a:gd name="T29" fmla="*/ 32 h 348"/>
                <a:gd name="T30" fmla="*/ 98 w 348"/>
                <a:gd name="T31" fmla="*/ 16 h 348"/>
                <a:gd name="T32" fmla="*/ 152 w 348"/>
                <a:gd name="T33" fmla="*/ 0 h 348"/>
                <a:gd name="T34" fmla="*/ 210 w 348"/>
                <a:gd name="T35" fmla="*/ 4 h 348"/>
                <a:gd name="T36" fmla="*/ 238 w 348"/>
                <a:gd name="T37" fmla="*/ 12 h 348"/>
                <a:gd name="T38" fmla="*/ 264 w 348"/>
                <a:gd name="T39" fmla="*/ 26 h 348"/>
                <a:gd name="T40" fmla="*/ 262 w 348"/>
                <a:gd name="T41" fmla="*/ 46 h 348"/>
                <a:gd name="T42" fmla="*/ 254 w 348"/>
                <a:gd name="T43" fmla="*/ 40 h 348"/>
                <a:gd name="T44" fmla="*/ 206 w 348"/>
                <a:gd name="T45" fmla="*/ 20 h 348"/>
                <a:gd name="T46" fmla="*/ 156 w 348"/>
                <a:gd name="T47" fmla="*/ 18 h 348"/>
                <a:gd name="T48" fmla="*/ 106 w 348"/>
                <a:gd name="T49" fmla="*/ 32 h 348"/>
                <a:gd name="T50" fmla="*/ 64 w 348"/>
                <a:gd name="T51" fmla="*/ 64 h 348"/>
                <a:gd name="T52" fmla="*/ 52 w 348"/>
                <a:gd name="T53" fmla="*/ 74 h 348"/>
                <a:gd name="T54" fmla="*/ 36 w 348"/>
                <a:gd name="T55" fmla="*/ 100 h 348"/>
                <a:gd name="T56" fmla="*/ 24 w 348"/>
                <a:gd name="T57" fmla="*/ 128 h 348"/>
                <a:gd name="T58" fmla="*/ 18 w 348"/>
                <a:gd name="T59" fmla="*/ 158 h 348"/>
                <a:gd name="T60" fmla="*/ 18 w 348"/>
                <a:gd name="T61" fmla="*/ 188 h 348"/>
                <a:gd name="T62" fmla="*/ 24 w 348"/>
                <a:gd name="T63" fmla="*/ 218 h 348"/>
                <a:gd name="T64" fmla="*/ 36 w 348"/>
                <a:gd name="T65" fmla="*/ 246 h 348"/>
                <a:gd name="T66" fmla="*/ 52 w 348"/>
                <a:gd name="T67" fmla="*/ 272 h 348"/>
                <a:gd name="T68" fmla="*/ 64 w 348"/>
                <a:gd name="T69" fmla="*/ 284 h 348"/>
                <a:gd name="T70" fmla="*/ 88 w 348"/>
                <a:gd name="T71" fmla="*/ 304 h 348"/>
                <a:gd name="T72" fmla="*/ 114 w 348"/>
                <a:gd name="T73" fmla="*/ 318 h 348"/>
                <a:gd name="T74" fmla="*/ 144 w 348"/>
                <a:gd name="T75" fmla="*/ 326 h 348"/>
                <a:gd name="T76" fmla="*/ 174 w 348"/>
                <a:gd name="T77" fmla="*/ 330 h 348"/>
                <a:gd name="T78" fmla="*/ 204 w 348"/>
                <a:gd name="T79" fmla="*/ 326 h 348"/>
                <a:gd name="T80" fmla="*/ 232 w 348"/>
                <a:gd name="T81" fmla="*/ 318 h 348"/>
                <a:gd name="T82" fmla="*/ 260 w 348"/>
                <a:gd name="T83" fmla="*/ 304 h 348"/>
                <a:gd name="T84" fmla="*/ 284 w 348"/>
                <a:gd name="T85" fmla="*/ 284 h 348"/>
                <a:gd name="T86" fmla="*/ 302 w 348"/>
                <a:gd name="T87" fmla="*/ 264 h 348"/>
                <a:gd name="T88" fmla="*/ 324 w 348"/>
                <a:gd name="T89" fmla="*/ 216 h 348"/>
                <a:gd name="T90" fmla="*/ 330 w 348"/>
                <a:gd name="T91" fmla="*/ 164 h 348"/>
                <a:gd name="T92" fmla="*/ 318 w 348"/>
                <a:gd name="T93" fmla="*/ 112 h 348"/>
                <a:gd name="T94" fmla="*/ 300 w 348"/>
                <a:gd name="T95" fmla="*/ 82 h 348"/>
                <a:gd name="T96" fmla="*/ 320 w 348"/>
                <a:gd name="T97" fmla="*/ 80 h 348"/>
                <a:gd name="T98" fmla="*/ 328 w 348"/>
                <a:gd name="T99" fmla="*/ 92 h 348"/>
                <a:gd name="T100" fmla="*/ 338 w 348"/>
                <a:gd name="T101" fmla="*/ 120 h 348"/>
                <a:gd name="T102" fmla="*/ 346 w 348"/>
                <a:gd name="T103" fmla="*/ 148 h 348"/>
                <a:gd name="T104" fmla="*/ 348 w 348"/>
                <a:gd name="T105" fmla="*/ 178 h 348"/>
                <a:gd name="T106" fmla="*/ 344 w 348"/>
                <a:gd name="T107" fmla="*/ 206 h 348"/>
                <a:gd name="T108" fmla="*/ 336 w 348"/>
                <a:gd name="T109" fmla="*/ 234 h 348"/>
                <a:gd name="T110" fmla="*/ 324 w 348"/>
                <a:gd name="T111" fmla="*/ 260 h 348"/>
                <a:gd name="T112" fmla="*/ 306 w 348"/>
                <a:gd name="T113" fmla="*/ 286 h 348"/>
                <a:gd name="T114" fmla="*/ 296 w 348"/>
                <a:gd name="T115" fmla="*/ 296 h 348"/>
                <a:gd name="T116" fmla="*/ 270 w 348"/>
                <a:gd name="T117" fmla="*/ 318 h 348"/>
                <a:gd name="T118" fmla="*/ 240 w 348"/>
                <a:gd name="T119" fmla="*/ 334 h 348"/>
                <a:gd name="T120" fmla="*/ 206 w 348"/>
                <a:gd name="T121" fmla="*/ 344 h 348"/>
                <a:gd name="T122" fmla="*/ 174 w 348"/>
                <a:gd name="T123"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8" h="348">
                  <a:moveTo>
                    <a:pt x="174" y="348"/>
                  </a:moveTo>
                  <a:lnTo>
                    <a:pt x="174" y="348"/>
                  </a:lnTo>
                  <a:lnTo>
                    <a:pt x="156" y="346"/>
                  </a:lnTo>
                  <a:lnTo>
                    <a:pt x="140" y="344"/>
                  </a:lnTo>
                  <a:lnTo>
                    <a:pt x="124" y="340"/>
                  </a:lnTo>
                  <a:lnTo>
                    <a:pt x="108" y="334"/>
                  </a:lnTo>
                  <a:lnTo>
                    <a:pt x="92" y="328"/>
                  </a:lnTo>
                  <a:lnTo>
                    <a:pt x="78" y="318"/>
                  </a:lnTo>
                  <a:lnTo>
                    <a:pt x="64" y="308"/>
                  </a:lnTo>
                  <a:lnTo>
                    <a:pt x="50" y="296"/>
                  </a:lnTo>
                  <a:lnTo>
                    <a:pt x="50" y="296"/>
                  </a:lnTo>
                  <a:lnTo>
                    <a:pt x="38" y="284"/>
                  </a:lnTo>
                  <a:lnTo>
                    <a:pt x="28" y="270"/>
                  </a:lnTo>
                  <a:lnTo>
                    <a:pt x="20" y="254"/>
                  </a:lnTo>
                  <a:lnTo>
                    <a:pt x="12" y="238"/>
                  </a:lnTo>
                  <a:lnTo>
                    <a:pt x="6" y="222"/>
                  </a:lnTo>
                  <a:lnTo>
                    <a:pt x="2" y="206"/>
                  </a:lnTo>
                  <a:lnTo>
                    <a:pt x="0" y="190"/>
                  </a:lnTo>
                  <a:lnTo>
                    <a:pt x="0" y="174"/>
                  </a:lnTo>
                  <a:lnTo>
                    <a:pt x="0" y="156"/>
                  </a:lnTo>
                  <a:lnTo>
                    <a:pt x="2" y="140"/>
                  </a:lnTo>
                  <a:lnTo>
                    <a:pt x="6" y="124"/>
                  </a:lnTo>
                  <a:lnTo>
                    <a:pt x="12" y="108"/>
                  </a:lnTo>
                  <a:lnTo>
                    <a:pt x="20" y="92"/>
                  </a:lnTo>
                  <a:lnTo>
                    <a:pt x="28" y="78"/>
                  </a:lnTo>
                  <a:lnTo>
                    <a:pt x="38" y="64"/>
                  </a:lnTo>
                  <a:lnTo>
                    <a:pt x="50" y="50"/>
                  </a:lnTo>
                  <a:lnTo>
                    <a:pt x="50" y="50"/>
                  </a:lnTo>
                  <a:lnTo>
                    <a:pt x="62" y="40"/>
                  </a:lnTo>
                  <a:lnTo>
                    <a:pt x="74" y="32"/>
                  </a:lnTo>
                  <a:lnTo>
                    <a:pt x="86" y="24"/>
                  </a:lnTo>
                  <a:lnTo>
                    <a:pt x="98" y="16"/>
                  </a:lnTo>
                  <a:lnTo>
                    <a:pt x="126" y="6"/>
                  </a:lnTo>
                  <a:lnTo>
                    <a:pt x="152" y="0"/>
                  </a:lnTo>
                  <a:lnTo>
                    <a:pt x="182" y="0"/>
                  </a:lnTo>
                  <a:lnTo>
                    <a:pt x="210" y="4"/>
                  </a:lnTo>
                  <a:lnTo>
                    <a:pt x="224" y="6"/>
                  </a:lnTo>
                  <a:lnTo>
                    <a:pt x="238" y="12"/>
                  </a:lnTo>
                  <a:lnTo>
                    <a:pt x="250" y="18"/>
                  </a:lnTo>
                  <a:lnTo>
                    <a:pt x="264" y="26"/>
                  </a:lnTo>
                  <a:lnTo>
                    <a:pt x="272" y="30"/>
                  </a:lnTo>
                  <a:lnTo>
                    <a:pt x="262" y="46"/>
                  </a:lnTo>
                  <a:lnTo>
                    <a:pt x="254" y="40"/>
                  </a:lnTo>
                  <a:lnTo>
                    <a:pt x="254" y="40"/>
                  </a:lnTo>
                  <a:lnTo>
                    <a:pt x="230" y="28"/>
                  </a:lnTo>
                  <a:lnTo>
                    <a:pt x="206" y="20"/>
                  </a:lnTo>
                  <a:lnTo>
                    <a:pt x="180" y="18"/>
                  </a:lnTo>
                  <a:lnTo>
                    <a:pt x="156" y="18"/>
                  </a:lnTo>
                  <a:lnTo>
                    <a:pt x="130" y="24"/>
                  </a:lnTo>
                  <a:lnTo>
                    <a:pt x="106" y="32"/>
                  </a:lnTo>
                  <a:lnTo>
                    <a:pt x="84" y="46"/>
                  </a:lnTo>
                  <a:lnTo>
                    <a:pt x="64" y="64"/>
                  </a:lnTo>
                  <a:lnTo>
                    <a:pt x="64" y="64"/>
                  </a:lnTo>
                  <a:lnTo>
                    <a:pt x="52" y="74"/>
                  </a:lnTo>
                  <a:lnTo>
                    <a:pt x="44" y="88"/>
                  </a:lnTo>
                  <a:lnTo>
                    <a:pt x="36" y="100"/>
                  </a:lnTo>
                  <a:lnTo>
                    <a:pt x="30" y="114"/>
                  </a:lnTo>
                  <a:lnTo>
                    <a:pt x="24" y="128"/>
                  </a:lnTo>
                  <a:lnTo>
                    <a:pt x="20" y="144"/>
                  </a:lnTo>
                  <a:lnTo>
                    <a:pt x="18" y="158"/>
                  </a:lnTo>
                  <a:lnTo>
                    <a:pt x="18" y="174"/>
                  </a:lnTo>
                  <a:lnTo>
                    <a:pt x="18" y="188"/>
                  </a:lnTo>
                  <a:lnTo>
                    <a:pt x="20" y="204"/>
                  </a:lnTo>
                  <a:lnTo>
                    <a:pt x="24" y="218"/>
                  </a:lnTo>
                  <a:lnTo>
                    <a:pt x="30" y="232"/>
                  </a:lnTo>
                  <a:lnTo>
                    <a:pt x="36" y="246"/>
                  </a:lnTo>
                  <a:lnTo>
                    <a:pt x="44" y="260"/>
                  </a:lnTo>
                  <a:lnTo>
                    <a:pt x="52" y="272"/>
                  </a:lnTo>
                  <a:lnTo>
                    <a:pt x="64" y="284"/>
                  </a:lnTo>
                  <a:lnTo>
                    <a:pt x="64" y="284"/>
                  </a:lnTo>
                  <a:lnTo>
                    <a:pt x="76" y="294"/>
                  </a:lnTo>
                  <a:lnTo>
                    <a:pt x="88" y="304"/>
                  </a:lnTo>
                  <a:lnTo>
                    <a:pt x="102" y="312"/>
                  </a:lnTo>
                  <a:lnTo>
                    <a:pt x="114" y="318"/>
                  </a:lnTo>
                  <a:lnTo>
                    <a:pt x="130" y="322"/>
                  </a:lnTo>
                  <a:lnTo>
                    <a:pt x="144" y="326"/>
                  </a:lnTo>
                  <a:lnTo>
                    <a:pt x="158" y="328"/>
                  </a:lnTo>
                  <a:lnTo>
                    <a:pt x="174" y="330"/>
                  </a:lnTo>
                  <a:lnTo>
                    <a:pt x="188" y="328"/>
                  </a:lnTo>
                  <a:lnTo>
                    <a:pt x="204" y="326"/>
                  </a:lnTo>
                  <a:lnTo>
                    <a:pt x="218" y="322"/>
                  </a:lnTo>
                  <a:lnTo>
                    <a:pt x="232" y="318"/>
                  </a:lnTo>
                  <a:lnTo>
                    <a:pt x="246" y="312"/>
                  </a:lnTo>
                  <a:lnTo>
                    <a:pt x="260" y="304"/>
                  </a:lnTo>
                  <a:lnTo>
                    <a:pt x="272" y="294"/>
                  </a:lnTo>
                  <a:lnTo>
                    <a:pt x="284" y="284"/>
                  </a:lnTo>
                  <a:lnTo>
                    <a:pt x="284" y="284"/>
                  </a:lnTo>
                  <a:lnTo>
                    <a:pt x="302" y="264"/>
                  </a:lnTo>
                  <a:lnTo>
                    <a:pt x="314" y="240"/>
                  </a:lnTo>
                  <a:lnTo>
                    <a:pt x="324" y="216"/>
                  </a:lnTo>
                  <a:lnTo>
                    <a:pt x="328" y="190"/>
                  </a:lnTo>
                  <a:lnTo>
                    <a:pt x="330" y="164"/>
                  </a:lnTo>
                  <a:lnTo>
                    <a:pt x="326" y="138"/>
                  </a:lnTo>
                  <a:lnTo>
                    <a:pt x="318" y="112"/>
                  </a:lnTo>
                  <a:lnTo>
                    <a:pt x="304" y="90"/>
                  </a:lnTo>
                  <a:lnTo>
                    <a:pt x="300" y="82"/>
                  </a:lnTo>
                  <a:lnTo>
                    <a:pt x="314" y="72"/>
                  </a:lnTo>
                  <a:lnTo>
                    <a:pt x="320" y="80"/>
                  </a:lnTo>
                  <a:lnTo>
                    <a:pt x="320" y="80"/>
                  </a:lnTo>
                  <a:lnTo>
                    <a:pt x="328" y="92"/>
                  </a:lnTo>
                  <a:lnTo>
                    <a:pt x="334" y="106"/>
                  </a:lnTo>
                  <a:lnTo>
                    <a:pt x="338" y="120"/>
                  </a:lnTo>
                  <a:lnTo>
                    <a:pt x="342" y="134"/>
                  </a:lnTo>
                  <a:lnTo>
                    <a:pt x="346" y="148"/>
                  </a:lnTo>
                  <a:lnTo>
                    <a:pt x="346" y="162"/>
                  </a:lnTo>
                  <a:lnTo>
                    <a:pt x="348" y="178"/>
                  </a:lnTo>
                  <a:lnTo>
                    <a:pt x="346" y="192"/>
                  </a:lnTo>
                  <a:lnTo>
                    <a:pt x="344" y="206"/>
                  </a:lnTo>
                  <a:lnTo>
                    <a:pt x="340" y="220"/>
                  </a:lnTo>
                  <a:lnTo>
                    <a:pt x="336" y="234"/>
                  </a:lnTo>
                  <a:lnTo>
                    <a:pt x="330" y="248"/>
                  </a:lnTo>
                  <a:lnTo>
                    <a:pt x="324" y="260"/>
                  </a:lnTo>
                  <a:lnTo>
                    <a:pt x="316" y="274"/>
                  </a:lnTo>
                  <a:lnTo>
                    <a:pt x="306" y="286"/>
                  </a:lnTo>
                  <a:lnTo>
                    <a:pt x="296" y="296"/>
                  </a:lnTo>
                  <a:lnTo>
                    <a:pt x="296" y="296"/>
                  </a:lnTo>
                  <a:lnTo>
                    <a:pt x="284" y="308"/>
                  </a:lnTo>
                  <a:lnTo>
                    <a:pt x="270" y="318"/>
                  </a:lnTo>
                  <a:lnTo>
                    <a:pt x="254" y="328"/>
                  </a:lnTo>
                  <a:lnTo>
                    <a:pt x="240" y="334"/>
                  </a:lnTo>
                  <a:lnTo>
                    <a:pt x="224" y="340"/>
                  </a:lnTo>
                  <a:lnTo>
                    <a:pt x="206" y="344"/>
                  </a:lnTo>
                  <a:lnTo>
                    <a:pt x="190" y="346"/>
                  </a:lnTo>
                  <a:lnTo>
                    <a:pt x="174" y="348"/>
                  </a:lnTo>
                  <a:lnTo>
                    <a:pt x="174" y="34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32" name="Freeform 115">
              <a:extLst>
                <a:ext uri="{FF2B5EF4-FFF2-40B4-BE49-F238E27FC236}">
                  <a16:creationId xmlns:a16="http://schemas.microsoft.com/office/drawing/2014/main" id="{EE32037D-C394-BC11-9550-01A06ECB0AEE}"/>
                </a:ext>
              </a:extLst>
            </p:cNvPr>
            <p:cNvSpPr>
              <a:spLocks/>
            </p:cNvSpPr>
            <p:nvPr/>
          </p:nvSpPr>
          <p:spPr bwMode="auto">
            <a:xfrm>
              <a:off x="3396" y="3269"/>
              <a:ext cx="224" cy="224"/>
            </a:xfrm>
            <a:custGeom>
              <a:avLst/>
              <a:gdLst>
                <a:gd name="T0" fmla="*/ 112 w 224"/>
                <a:gd name="T1" fmla="*/ 224 h 224"/>
                <a:gd name="T2" fmla="*/ 68 w 224"/>
                <a:gd name="T3" fmla="*/ 214 h 224"/>
                <a:gd name="T4" fmla="*/ 32 w 224"/>
                <a:gd name="T5" fmla="*/ 190 h 224"/>
                <a:gd name="T6" fmla="*/ 18 w 224"/>
                <a:gd name="T7" fmla="*/ 174 h 224"/>
                <a:gd name="T8" fmla="*/ 2 w 224"/>
                <a:gd name="T9" fmla="*/ 134 h 224"/>
                <a:gd name="T10" fmla="*/ 0 w 224"/>
                <a:gd name="T11" fmla="*/ 112 h 224"/>
                <a:gd name="T12" fmla="*/ 8 w 224"/>
                <a:gd name="T13" fmla="*/ 68 h 224"/>
                <a:gd name="T14" fmla="*/ 32 w 224"/>
                <a:gd name="T15" fmla="*/ 32 h 224"/>
                <a:gd name="T16" fmla="*/ 46 w 224"/>
                <a:gd name="T17" fmla="*/ 22 h 224"/>
                <a:gd name="T18" fmla="*/ 74 w 224"/>
                <a:gd name="T19" fmla="*/ 6 h 224"/>
                <a:gd name="T20" fmla="*/ 106 w 224"/>
                <a:gd name="T21" fmla="*/ 0 h 224"/>
                <a:gd name="T22" fmla="*/ 138 w 224"/>
                <a:gd name="T23" fmla="*/ 4 h 224"/>
                <a:gd name="T24" fmla="*/ 164 w 224"/>
                <a:gd name="T25" fmla="*/ 12 h 224"/>
                <a:gd name="T26" fmla="*/ 148 w 224"/>
                <a:gd name="T27" fmla="*/ 26 h 224"/>
                <a:gd name="T28" fmla="*/ 134 w 224"/>
                <a:gd name="T29" fmla="*/ 20 h 224"/>
                <a:gd name="T30" fmla="*/ 108 w 224"/>
                <a:gd name="T31" fmla="*/ 18 h 224"/>
                <a:gd name="T32" fmla="*/ 80 w 224"/>
                <a:gd name="T33" fmla="*/ 22 h 224"/>
                <a:gd name="T34" fmla="*/ 56 w 224"/>
                <a:gd name="T35" fmla="*/ 36 h 224"/>
                <a:gd name="T36" fmla="*/ 46 w 224"/>
                <a:gd name="T37" fmla="*/ 46 h 224"/>
                <a:gd name="T38" fmla="*/ 24 w 224"/>
                <a:gd name="T39" fmla="*/ 76 h 224"/>
                <a:gd name="T40" fmla="*/ 18 w 224"/>
                <a:gd name="T41" fmla="*/ 112 h 224"/>
                <a:gd name="T42" fmla="*/ 20 w 224"/>
                <a:gd name="T43" fmla="*/ 130 h 224"/>
                <a:gd name="T44" fmla="*/ 34 w 224"/>
                <a:gd name="T45" fmla="*/ 164 h 224"/>
                <a:gd name="T46" fmla="*/ 46 w 224"/>
                <a:gd name="T47" fmla="*/ 178 h 224"/>
                <a:gd name="T48" fmla="*/ 76 w 224"/>
                <a:gd name="T49" fmla="*/ 198 h 224"/>
                <a:gd name="T50" fmla="*/ 112 w 224"/>
                <a:gd name="T51" fmla="*/ 206 h 224"/>
                <a:gd name="T52" fmla="*/ 130 w 224"/>
                <a:gd name="T53" fmla="*/ 204 h 224"/>
                <a:gd name="T54" fmla="*/ 164 w 224"/>
                <a:gd name="T55" fmla="*/ 190 h 224"/>
                <a:gd name="T56" fmla="*/ 178 w 224"/>
                <a:gd name="T57" fmla="*/ 178 h 224"/>
                <a:gd name="T58" fmla="*/ 194 w 224"/>
                <a:gd name="T59" fmla="*/ 154 h 224"/>
                <a:gd name="T60" fmla="*/ 204 w 224"/>
                <a:gd name="T61" fmla="*/ 128 h 224"/>
                <a:gd name="T62" fmla="*/ 204 w 224"/>
                <a:gd name="T63" fmla="*/ 100 h 224"/>
                <a:gd name="T64" fmla="*/ 196 w 224"/>
                <a:gd name="T65" fmla="*/ 72 h 224"/>
                <a:gd name="T66" fmla="*/ 208 w 224"/>
                <a:gd name="T67" fmla="*/ 56 h 224"/>
                <a:gd name="T68" fmla="*/ 212 w 224"/>
                <a:gd name="T69" fmla="*/ 64 h 224"/>
                <a:gd name="T70" fmla="*/ 222 w 224"/>
                <a:gd name="T71" fmla="*/ 98 h 224"/>
                <a:gd name="T72" fmla="*/ 222 w 224"/>
                <a:gd name="T73" fmla="*/ 130 h 224"/>
                <a:gd name="T74" fmla="*/ 210 w 224"/>
                <a:gd name="T75" fmla="*/ 162 h 224"/>
                <a:gd name="T76" fmla="*/ 190 w 224"/>
                <a:gd name="T77" fmla="*/ 190 h 224"/>
                <a:gd name="T78" fmla="*/ 174 w 224"/>
                <a:gd name="T79" fmla="*/ 204 h 224"/>
                <a:gd name="T80" fmla="*/ 134 w 224"/>
                <a:gd name="T81" fmla="*/ 220 h 224"/>
                <a:gd name="T82" fmla="*/ 112 w 224"/>
                <a:gd name="T83"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4" h="224">
                  <a:moveTo>
                    <a:pt x="112" y="224"/>
                  </a:moveTo>
                  <a:lnTo>
                    <a:pt x="112" y="224"/>
                  </a:lnTo>
                  <a:lnTo>
                    <a:pt x="90" y="220"/>
                  </a:lnTo>
                  <a:lnTo>
                    <a:pt x="68" y="214"/>
                  </a:lnTo>
                  <a:lnTo>
                    <a:pt x="50" y="204"/>
                  </a:lnTo>
                  <a:lnTo>
                    <a:pt x="32" y="190"/>
                  </a:lnTo>
                  <a:lnTo>
                    <a:pt x="32" y="190"/>
                  </a:lnTo>
                  <a:lnTo>
                    <a:pt x="18" y="174"/>
                  </a:lnTo>
                  <a:lnTo>
                    <a:pt x="8" y="154"/>
                  </a:lnTo>
                  <a:lnTo>
                    <a:pt x="2" y="134"/>
                  </a:lnTo>
                  <a:lnTo>
                    <a:pt x="0" y="112"/>
                  </a:lnTo>
                  <a:lnTo>
                    <a:pt x="0" y="112"/>
                  </a:lnTo>
                  <a:lnTo>
                    <a:pt x="2" y="90"/>
                  </a:lnTo>
                  <a:lnTo>
                    <a:pt x="8" y="68"/>
                  </a:lnTo>
                  <a:lnTo>
                    <a:pt x="18" y="50"/>
                  </a:lnTo>
                  <a:lnTo>
                    <a:pt x="32" y="32"/>
                  </a:lnTo>
                  <a:lnTo>
                    <a:pt x="32" y="32"/>
                  </a:lnTo>
                  <a:lnTo>
                    <a:pt x="46" y="22"/>
                  </a:lnTo>
                  <a:lnTo>
                    <a:pt x="60" y="12"/>
                  </a:lnTo>
                  <a:lnTo>
                    <a:pt x="74" y="6"/>
                  </a:lnTo>
                  <a:lnTo>
                    <a:pt x="90" y="2"/>
                  </a:lnTo>
                  <a:lnTo>
                    <a:pt x="106" y="0"/>
                  </a:lnTo>
                  <a:lnTo>
                    <a:pt x="122" y="0"/>
                  </a:lnTo>
                  <a:lnTo>
                    <a:pt x="138" y="4"/>
                  </a:lnTo>
                  <a:lnTo>
                    <a:pt x="154" y="8"/>
                  </a:lnTo>
                  <a:lnTo>
                    <a:pt x="164" y="12"/>
                  </a:lnTo>
                  <a:lnTo>
                    <a:pt x="156" y="28"/>
                  </a:lnTo>
                  <a:lnTo>
                    <a:pt x="148" y="26"/>
                  </a:lnTo>
                  <a:lnTo>
                    <a:pt x="148" y="26"/>
                  </a:lnTo>
                  <a:lnTo>
                    <a:pt x="134" y="20"/>
                  </a:lnTo>
                  <a:lnTo>
                    <a:pt x="120" y="18"/>
                  </a:lnTo>
                  <a:lnTo>
                    <a:pt x="108" y="18"/>
                  </a:lnTo>
                  <a:lnTo>
                    <a:pt x="94" y="20"/>
                  </a:lnTo>
                  <a:lnTo>
                    <a:pt x="80" y="22"/>
                  </a:lnTo>
                  <a:lnTo>
                    <a:pt x="68" y="28"/>
                  </a:lnTo>
                  <a:lnTo>
                    <a:pt x="56" y="36"/>
                  </a:lnTo>
                  <a:lnTo>
                    <a:pt x="46" y="46"/>
                  </a:lnTo>
                  <a:lnTo>
                    <a:pt x="46" y="46"/>
                  </a:lnTo>
                  <a:lnTo>
                    <a:pt x="34" y="60"/>
                  </a:lnTo>
                  <a:lnTo>
                    <a:pt x="24" y="76"/>
                  </a:lnTo>
                  <a:lnTo>
                    <a:pt x="20" y="92"/>
                  </a:lnTo>
                  <a:lnTo>
                    <a:pt x="18" y="112"/>
                  </a:lnTo>
                  <a:lnTo>
                    <a:pt x="18" y="112"/>
                  </a:lnTo>
                  <a:lnTo>
                    <a:pt x="20" y="130"/>
                  </a:lnTo>
                  <a:lnTo>
                    <a:pt x="24" y="148"/>
                  </a:lnTo>
                  <a:lnTo>
                    <a:pt x="34" y="164"/>
                  </a:lnTo>
                  <a:lnTo>
                    <a:pt x="46" y="178"/>
                  </a:lnTo>
                  <a:lnTo>
                    <a:pt x="46" y="178"/>
                  </a:lnTo>
                  <a:lnTo>
                    <a:pt x="60" y="190"/>
                  </a:lnTo>
                  <a:lnTo>
                    <a:pt x="76" y="198"/>
                  </a:lnTo>
                  <a:lnTo>
                    <a:pt x="94" y="204"/>
                  </a:lnTo>
                  <a:lnTo>
                    <a:pt x="112" y="206"/>
                  </a:lnTo>
                  <a:lnTo>
                    <a:pt x="112" y="206"/>
                  </a:lnTo>
                  <a:lnTo>
                    <a:pt x="130" y="204"/>
                  </a:lnTo>
                  <a:lnTo>
                    <a:pt x="148" y="198"/>
                  </a:lnTo>
                  <a:lnTo>
                    <a:pt x="164" y="190"/>
                  </a:lnTo>
                  <a:lnTo>
                    <a:pt x="178" y="178"/>
                  </a:lnTo>
                  <a:lnTo>
                    <a:pt x="178" y="178"/>
                  </a:lnTo>
                  <a:lnTo>
                    <a:pt x="188" y="166"/>
                  </a:lnTo>
                  <a:lnTo>
                    <a:pt x="194" y="154"/>
                  </a:lnTo>
                  <a:lnTo>
                    <a:pt x="200" y="142"/>
                  </a:lnTo>
                  <a:lnTo>
                    <a:pt x="204" y="128"/>
                  </a:lnTo>
                  <a:lnTo>
                    <a:pt x="206" y="114"/>
                  </a:lnTo>
                  <a:lnTo>
                    <a:pt x="204" y="100"/>
                  </a:lnTo>
                  <a:lnTo>
                    <a:pt x="202" y="86"/>
                  </a:lnTo>
                  <a:lnTo>
                    <a:pt x="196" y="72"/>
                  </a:lnTo>
                  <a:lnTo>
                    <a:pt x="192" y="64"/>
                  </a:lnTo>
                  <a:lnTo>
                    <a:pt x="208" y="56"/>
                  </a:lnTo>
                  <a:lnTo>
                    <a:pt x="212" y="64"/>
                  </a:lnTo>
                  <a:lnTo>
                    <a:pt x="212" y="64"/>
                  </a:lnTo>
                  <a:lnTo>
                    <a:pt x="218" y="80"/>
                  </a:lnTo>
                  <a:lnTo>
                    <a:pt x="222" y="98"/>
                  </a:lnTo>
                  <a:lnTo>
                    <a:pt x="224" y="114"/>
                  </a:lnTo>
                  <a:lnTo>
                    <a:pt x="222" y="130"/>
                  </a:lnTo>
                  <a:lnTo>
                    <a:pt x="218" y="148"/>
                  </a:lnTo>
                  <a:lnTo>
                    <a:pt x="210" y="162"/>
                  </a:lnTo>
                  <a:lnTo>
                    <a:pt x="202" y="178"/>
                  </a:lnTo>
                  <a:lnTo>
                    <a:pt x="190" y="190"/>
                  </a:lnTo>
                  <a:lnTo>
                    <a:pt x="190" y="190"/>
                  </a:lnTo>
                  <a:lnTo>
                    <a:pt x="174" y="204"/>
                  </a:lnTo>
                  <a:lnTo>
                    <a:pt x="154" y="214"/>
                  </a:lnTo>
                  <a:lnTo>
                    <a:pt x="134" y="220"/>
                  </a:lnTo>
                  <a:lnTo>
                    <a:pt x="112" y="224"/>
                  </a:lnTo>
                  <a:lnTo>
                    <a:pt x="112" y="224"/>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33" name="Freeform 116">
              <a:extLst>
                <a:ext uri="{FF2B5EF4-FFF2-40B4-BE49-F238E27FC236}">
                  <a16:creationId xmlns:a16="http://schemas.microsoft.com/office/drawing/2014/main" id="{5154ED1D-46FD-1A12-96A8-FB793E3FFA3A}"/>
                </a:ext>
              </a:extLst>
            </p:cNvPr>
            <p:cNvSpPr>
              <a:spLocks/>
            </p:cNvSpPr>
            <p:nvPr/>
          </p:nvSpPr>
          <p:spPr bwMode="auto">
            <a:xfrm>
              <a:off x="3164" y="3605"/>
              <a:ext cx="120" cy="118"/>
            </a:xfrm>
            <a:custGeom>
              <a:avLst/>
              <a:gdLst>
                <a:gd name="T0" fmla="*/ 12 w 120"/>
                <a:gd name="T1" fmla="*/ 118 h 118"/>
                <a:gd name="T2" fmla="*/ 0 w 120"/>
                <a:gd name="T3" fmla="*/ 106 h 118"/>
                <a:gd name="T4" fmla="*/ 106 w 120"/>
                <a:gd name="T5" fmla="*/ 0 h 118"/>
                <a:gd name="T6" fmla="*/ 120 w 120"/>
                <a:gd name="T7" fmla="*/ 12 h 118"/>
                <a:gd name="T8" fmla="*/ 12 w 120"/>
                <a:gd name="T9" fmla="*/ 118 h 118"/>
              </a:gdLst>
              <a:ahLst/>
              <a:cxnLst>
                <a:cxn ang="0">
                  <a:pos x="T0" y="T1"/>
                </a:cxn>
                <a:cxn ang="0">
                  <a:pos x="T2" y="T3"/>
                </a:cxn>
                <a:cxn ang="0">
                  <a:pos x="T4" y="T5"/>
                </a:cxn>
                <a:cxn ang="0">
                  <a:pos x="T6" y="T7"/>
                </a:cxn>
                <a:cxn ang="0">
                  <a:pos x="T8" y="T9"/>
                </a:cxn>
              </a:cxnLst>
              <a:rect l="0" t="0" r="r" b="b"/>
              <a:pathLst>
                <a:path w="120" h="118">
                  <a:moveTo>
                    <a:pt x="12" y="118"/>
                  </a:moveTo>
                  <a:lnTo>
                    <a:pt x="0" y="106"/>
                  </a:lnTo>
                  <a:lnTo>
                    <a:pt x="106" y="0"/>
                  </a:lnTo>
                  <a:lnTo>
                    <a:pt x="120" y="12"/>
                  </a:lnTo>
                  <a:lnTo>
                    <a:pt x="12" y="11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sp>
          <p:nvSpPr>
            <p:cNvPr id="134" name="Freeform 117">
              <a:extLst>
                <a:ext uri="{FF2B5EF4-FFF2-40B4-BE49-F238E27FC236}">
                  <a16:creationId xmlns:a16="http://schemas.microsoft.com/office/drawing/2014/main" id="{D1E8AD61-2F22-5461-79E6-2D966B9FD4C5}"/>
                </a:ext>
              </a:extLst>
            </p:cNvPr>
            <p:cNvSpPr>
              <a:spLocks/>
            </p:cNvSpPr>
            <p:nvPr/>
          </p:nvSpPr>
          <p:spPr bwMode="auto">
            <a:xfrm>
              <a:off x="3734" y="3601"/>
              <a:ext cx="120" cy="120"/>
            </a:xfrm>
            <a:custGeom>
              <a:avLst/>
              <a:gdLst>
                <a:gd name="T0" fmla="*/ 106 w 120"/>
                <a:gd name="T1" fmla="*/ 120 h 120"/>
                <a:gd name="T2" fmla="*/ 0 w 120"/>
                <a:gd name="T3" fmla="*/ 14 h 120"/>
                <a:gd name="T4" fmla="*/ 12 w 120"/>
                <a:gd name="T5" fmla="*/ 0 h 120"/>
                <a:gd name="T6" fmla="*/ 120 w 120"/>
                <a:gd name="T7" fmla="*/ 108 h 120"/>
                <a:gd name="T8" fmla="*/ 106 w 120"/>
                <a:gd name="T9" fmla="*/ 120 h 120"/>
              </a:gdLst>
              <a:ahLst/>
              <a:cxnLst>
                <a:cxn ang="0">
                  <a:pos x="T0" y="T1"/>
                </a:cxn>
                <a:cxn ang="0">
                  <a:pos x="T2" y="T3"/>
                </a:cxn>
                <a:cxn ang="0">
                  <a:pos x="T4" y="T5"/>
                </a:cxn>
                <a:cxn ang="0">
                  <a:pos x="T6" y="T7"/>
                </a:cxn>
                <a:cxn ang="0">
                  <a:pos x="T8" y="T9"/>
                </a:cxn>
              </a:cxnLst>
              <a:rect l="0" t="0" r="r" b="b"/>
              <a:pathLst>
                <a:path w="120" h="120">
                  <a:moveTo>
                    <a:pt x="106" y="120"/>
                  </a:moveTo>
                  <a:lnTo>
                    <a:pt x="0" y="14"/>
                  </a:lnTo>
                  <a:lnTo>
                    <a:pt x="12" y="0"/>
                  </a:lnTo>
                  <a:lnTo>
                    <a:pt x="120" y="108"/>
                  </a:lnTo>
                  <a:lnTo>
                    <a:pt x="106" y="12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913943"/>
              <a:endParaRPr lang="en-US" sz="1799">
                <a:latin typeface="Arial" panose="020B0604020202020204" pitchFamily="34" charset="0"/>
                <a:cs typeface="Arial" panose="020B0604020202020204" pitchFamily="34" charset="0"/>
              </a:endParaRPr>
            </a:p>
          </p:txBody>
        </p:sp>
      </p:grpSp>
      <p:grpSp>
        <p:nvGrpSpPr>
          <p:cNvPr id="135" name="Group 134">
            <a:extLst>
              <a:ext uri="{FF2B5EF4-FFF2-40B4-BE49-F238E27FC236}">
                <a16:creationId xmlns:a16="http://schemas.microsoft.com/office/drawing/2014/main" id="{7CDD282C-4F56-58D0-440F-3FD94EC400C2}"/>
              </a:ext>
            </a:extLst>
          </p:cNvPr>
          <p:cNvGrpSpPr/>
          <p:nvPr/>
        </p:nvGrpSpPr>
        <p:grpSpPr>
          <a:xfrm>
            <a:off x="3717606" y="4984038"/>
            <a:ext cx="1316420" cy="1152282"/>
            <a:chOff x="6324206" y="4893576"/>
            <a:chExt cx="1317106" cy="1152882"/>
          </a:xfrm>
        </p:grpSpPr>
        <p:sp>
          <p:nvSpPr>
            <p:cNvPr id="136" name="TextBox 135">
              <a:extLst>
                <a:ext uri="{FF2B5EF4-FFF2-40B4-BE49-F238E27FC236}">
                  <a16:creationId xmlns:a16="http://schemas.microsoft.com/office/drawing/2014/main" id="{70748EF5-64DF-416C-B31B-A06ECE89CE41}"/>
                </a:ext>
              </a:extLst>
            </p:cNvPr>
            <p:cNvSpPr txBox="1"/>
            <p:nvPr/>
          </p:nvSpPr>
          <p:spPr>
            <a:xfrm>
              <a:off x="6324206" y="5538363"/>
              <a:ext cx="1317106" cy="508095"/>
            </a:xfrm>
            <a:prstGeom prst="rect">
              <a:avLst/>
            </a:prstGeom>
            <a:noFill/>
          </p:spPr>
          <p:txBody>
            <a:bodyPr wrap="square">
              <a:spAutoFit/>
            </a:bodyPr>
            <a:lstStyle/>
            <a:p>
              <a:pPr marL="0" marR="0" lvl="0" indent="0" algn="ctr" defTabSz="609265"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effectLst/>
                  <a:uLnTx/>
                  <a:uFillTx/>
                  <a:latin typeface="Arial" panose="020B0604020202020204" pitchFamily="34" charset="0"/>
                  <a:cs typeface="Arial" panose="020B0604020202020204" pitchFamily="34" charset="0"/>
                </a:rPr>
                <a:t>Risk identification and assessment workshop(s)</a:t>
              </a:r>
            </a:p>
          </p:txBody>
        </p:sp>
        <p:sp>
          <p:nvSpPr>
            <p:cNvPr id="137" name="Oval 136">
              <a:extLst>
                <a:ext uri="{FF2B5EF4-FFF2-40B4-BE49-F238E27FC236}">
                  <a16:creationId xmlns:a16="http://schemas.microsoft.com/office/drawing/2014/main" id="{F74CB23B-0F81-9897-59D9-D86F2ED47E9C}"/>
                </a:ext>
              </a:extLst>
            </p:cNvPr>
            <p:cNvSpPr/>
            <p:nvPr/>
          </p:nvSpPr>
          <p:spPr>
            <a:xfrm>
              <a:off x="6686449" y="4893576"/>
              <a:ext cx="597744" cy="597744"/>
            </a:xfrm>
            <a:prstGeom prst="ellipse">
              <a:avLst/>
            </a:prstGeom>
            <a:solidFill>
              <a:srgbClr val="F2F2F2"/>
            </a:solidFill>
            <a:ln w="9525" cap="flat" cmpd="sng" algn="ctr">
              <a:solidFill>
                <a:srgbClr val="000000"/>
              </a:solidFill>
              <a:prstDash val="solid"/>
              <a:miter lim="800000"/>
            </a:ln>
            <a:effectLst/>
          </p:spPr>
          <p:txBody>
            <a:bodyPr rtlCol="0" anchor="t" anchorCtr="0"/>
            <a:lstStyle/>
            <a:p>
              <a:pPr marL="0" marR="0" lvl="0" indent="0" algn="ctr" defTabSz="609265" eaLnBrk="0" fontAlgn="base" latinLnBrk="0" hangingPunct="0">
                <a:lnSpc>
                  <a:spcPct val="100000"/>
                </a:lnSpc>
                <a:spcBef>
                  <a:spcPct val="0"/>
                </a:spcBef>
                <a:spcAft>
                  <a:spcPct val="0"/>
                </a:spcAft>
                <a:buClrTx/>
                <a:buSzTx/>
                <a:buFontTx/>
                <a:buNone/>
                <a:tabLst/>
                <a:defRPr/>
              </a:pPr>
              <a:endParaRPr kumimoji="0" lang="en-US" sz="1199"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38" name="TextBox 137">
              <a:extLst>
                <a:ext uri="{FF2B5EF4-FFF2-40B4-BE49-F238E27FC236}">
                  <a16:creationId xmlns:a16="http://schemas.microsoft.com/office/drawing/2014/main" id="{C8229B9F-AE24-74A5-1D84-9297A8B29E45}"/>
                </a:ext>
              </a:extLst>
            </p:cNvPr>
            <p:cNvSpPr txBox="1"/>
            <p:nvPr/>
          </p:nvSpPr>
          <p:spPr>
            <a:xfrm>
              <a:off x="6694045" y="5054755"/>
              <a:ext cx="597744" cy="285593"/>
            </a:xfrm>
            <a:prstGeom prst="rect">
              <a:avLst/>
            </a:prstGeom>
            <a:noFill/>
          </p:spPr>
          <p:txBody>
            <a:bodyPr wrap="square" lIns="0" tIns="36557" rIns="0" bIns="0" rtlCol="0">
              <a:spAutoFit/>
            </a:bodyPr>
            <a:lstStyle/>
            <a:p>
              <a:pPr marL="0" marR="0" lvl="0" indent="0" algn="ctr" defTabSz="609265" eaLnBrk="0" fontAlgn="base" latinLnBrk="0" hangingPunct="0">
                <a:lnSpc>
                  <a:spcPct val="85000"/>
                </a:lnSpc>
                <a:spcBef>
                  <a:spcPct val="0"/>
                </a:spcBef>
                <a:spcAft>
                  <a:spcPts val="600"/>
                </a:spcAft>
                <a:buClr>
                  <a:srgbClr val="0A3370"/>
                </a:buClr>
                <a:buSzPct val="70000"/>
                <a:buFontTx/>
                <a:buNone/>
                <a:tabLst/>
                <a:defRPr/>
              </a:pPr>
              <a:r>
                <a:rPr kumimoji="0" lang="en-US" sz="950" b="0" i="0" u="none" strike="noStrike" kern="0" cap="none" spc="0" normalizeH="0" baseline="0" noProof="0" dirty="0">
                  <a:ln>
                    <a:noFill/>
                  </a:ln>
                  <a:effectLst/>
                  <a:uLnTx/>
                  <a:uFillTx/>
                  <a:latin typeface="Arial" panose="020B0604020202020204" pitchFamily="34" charset="0"/>
                  <a:cs typeface="Arial" panose="020B0604020202020204" pitchFamily="34" charset="0"/>
                </a:rPr>
                <a:t>Month  202X</a:t>
              </a:r>
            </a:p>
          </p:txBody>
        </p:sp>
      </p:grpSp>
      <p:grpSp>
        <p:nvGrpSpPr>
          <p:cNvPr id="139" name="Group 138">
            <a:extLst>
              <a:ext uri="{FF2B5EF4-FFF2-40B4-BE49-F238E27FC236}">
                <a16:creationId xmlns:a16="http://schemas.microsoft.com/office/drawing/2014/main" id="{51DD220B-3839-3CD5-AD41-1B1E4AC9CB1C}"/>
              </a:ext>
            </a:extLst>
          </p:cNvPr>
          <p:cNvGrpSpPr/>
          <p:nvPr/>
        </p:nvGrpSpPr>
        <p:grpSpPr>
          <a:xfrm>
            <a:off x="5289233" y="4983480"/>
            <a:ext cx="1469894" cy="1017652"/>
            <a:chOff x="3607160" y="4879719"/>
            <a:chExt cx="1470660" cy="1018182"/>
          </a:xfrm>
        </p:grpSpPr>
        <p:grpSp>
          <p:nvGrpSpPr>
            <p:cNvPr id="140" name="Group 139">
              <a:extLst>
                <a:ext uri="{FF2B5EF4-FFF2-40B4-BE49-F238E27FC236}">
                  <a16:creationId xmlns:a16="http://schemas.microsoft.com/office/drawing/2014/main" id="{404C24AF-D7E2-66B5-D286-A44A413A6065}"/>
                </a:ext>
              </a:extLst>
            </p:cNvPr>
            <p:cNvGrpSpPr/>
            <p:nvPr/>
          </p:nvGrpSpPr>
          <p:grpSpPr>
            <a:xfrm>
              <a:off x="3607160" y="4879719"/>
              <a:ext cx="1470660" cy="1018182"/>
              <a:chOff x="3607160" y="4879719"/>
              <a:chExt cx="1470660" cy="1018182"/>
            </a:xfrm>
          </p:grpSpPr>
          <p:sp>
            <p:nvSpPr>
              <p:cNvPr id="142" name="TextBox 141">
                <a:extLst>
                  <a:ext uri="{FF2B5EF4-FFF2-40B4-BE49-F238E27FC236}">
                    <a16:creationId xmlns:a16="http://schemas.microsoft.com/office/drawing/2014/main" id="{93FFCE2C-1504-F345-6D70-0C0A8EF6C1FB}"/>
                  </a:ext>
                </a:extLst>
              </p:cNvPr>
              <p:cNvSpPr txBox="1"/>
              <p:nvPr/>
            </p:nvSpPr>
            <p:spPr>
              <a:xfrm>
                <a:off x="3607160" y="5528377"/>
                <a:ext cx="1470660" cy="369524"/>
              </a:xfrm>
              <a:prstGeom prst="rect">
                <a:avLst/>
              </a:prstGeom>
              <a:noFill/>
            </p:spPr>
            <p:txBody>
              <a:bodyPr wrap="square">
                <a:spAutoFit/>
              </a:bodyPr>
              <a:lstStyle/>
              <a:p>
                <a:pPr marL="0" marR="0" lvl="0" indent="0" algn="ctr" defTabSz="609265"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effectLst/>
                    <a:uLnTx/>
                    <a:uFillTx/>
                    <a:latin typeface="Arial" panose="020B0604020202020204" pitchFamily="34" charset="0"/>
                    <a:cs typeface="Arial" panose="020B0604020202020204" pitchFamily="34" charset="0"/>
                  </a:rPr>
                  <a:t>Develop draft risk</a:t>
                </a:r>
              </a:p>
              <a:p>
                <a:pPr marL="0" marR="0" lvl="0" indent="0" algn="ctr" defTabSz="609265" eaLnBrk="0" fontAlgn="base" latinLnBrk="0" hangingPunct="0">
                  <a:lnSpc>
                    <a:spcPct val="100000"/>
                  </a:lnSpc>
                  <a:spcBef>
                    <a:spcPct val="0"/>
                  </a:spcBef>
                  <a:spcAft>
                    <a:spcPct val="0"/>
                  </a:spcAft>
                  <a:buClrTx/>
                  <a:buSzTx/>
                  <a:buFontTx/>
                  <a:buNone/>
                  <a:tabLst/>
                  <a:defRPr/>
                </a:pPr>
                <a:r>
                  <a:rPr lang="en-US" sz="900" b="1" kern="0" dirty="0">
                    <a:latin typeface="Arial" panose="020B0604020202020204" pitchFamily="34" charset="0"/>
                    <a:cs typeface="Arial" panose="020B0604020202020204" pitchFamily="34" charset="0"/>
                  </a:rPr>
                  <a:t>register</a:t>
                </a:r>
                <a:endParaRPr kumimoji="0" lang="en-US" sz="9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3" name="Oval 142">
                <a:extLst>
                  <a:ext uri="{FF2B5EF4-FFF2-40B4-BE49-F238E27FC236}">
                    <a16:creationId xmlns:a16="http://schemas.microsoft.com/office/drawing/2014/main" id="{DBD0F7F2-A148-951C-C391-7D77BAFE97C6}"/>
                  </a:ext>
                </a:extLst>
              </p:cNvPr>
              <p:cNvSpPr/>
              <p:nvPr/>
            </p:nvSpPr>
            <p:spPr>
              <a:xfrm>
                <a:off x="4043618" y="4879719"/>
                <a:ext cx="597744" cy="597744"/>
              </a:xfrm>
              <a:prstGeom prst="ellipse">
                <a:avLst/>
              </a:prstGeom>
              <a:solidFill>
                <a:srgbClr val="F2F2F2"/>
              </a:solidFill>
              <a:ln w="9525" cap="flat" cmpd="sng" algn="ctr">
                <a:solidFill>
                  <a:srgbClr val="000000"/>
                </a:solidFill>
                <a:prstDash val="solid"/>
                <a:miter lim="800000"/>
              </a:ln>
              <a:effectLst/>
            </p:spPr>
            <p:txBody>
              <a:bodyPr rtlCol="0" anchor="t" anchorCtr="0"/>
              <a:lstStyle/>
              <a:p>
                <a:pPr marL="0" marR="0" lvl="0" indent="0" algn="ctr" defTabSz="609265" eaLnBrk="0" fontAlgn="base" latinLnBrk="0" hangingPunct="0">
                  <a:lnSpc>
                    <a:spcPct val="100000"/>
                  </a:lnSpc>
                  <a:spcBef>
                    <a:spcPct val="0"/>
                  </a:spcBef>
                  <a:spcAft>
                    <a:spcPct val="0"/>
                  </a:spcAft>
                  <a:buClrTx/>
                  <a:buSzTx/>
                  <a:buFontTx/>
                  <a:buNone/>
                  <a:tabLst/>
                  <a:defRPr/>
                </a:pPr>
                <a:endParaRPr kumimoji="0" lang="en-US" sz="1199"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grpSp>
        <p:sp>
          <p:nvSpPr>
            <p:cNvPr id="141" name="TextBox 140">
              <a:extLst>
                <a:ext uri="{FF2B5EF4-FFF2-40B4-BE49-F238E27FC236}">
                  <a16:creationId xmlns:a16="http://schemas.microsoft.com/office/drawing/2014/main" id="{8A21DFB1-E144-7894-2880-0866A3BBA4C9}"/>
                </a:ext>
              </a:extLst>
            </p:cNvPr>
            <p:cNvSpPr txBox="1"/>
            <p:nvPr/>
          </p:nvSpPr>
          <p:spPr>
            <a:xfrm>
              <a:off x="4041057" y="5041547"/>
              <a:ext cx="602867" cy="285593"/>
            </a:xfrm>
            <a:prstGeom prst="rect">
              <a:avLst/>
            </a:prstGeom>
            <a:noFill/>
          </p:spPr>
          <p:txBody>
            <a:bodyPr wrap="square" lIns="0" tIns="36557" rIns="0" bIns="0" rtlCol="0">
              <a:spAutoFit/>
            </a:bodyPr>
            <a:lstStyle/>
            <a:p>
              <a:pPr marL="0" marR="0" lvl="0" indent="0" algn="ctr" defTabSz="609265" eaLnBrk="0" fontAlgn="base" latinLnBrk="0" hangingPunct="0">
                <a:lnSpc>
                  <a:spcPct val="85000"/>
                </a:lnSpc>
                <a:spcBef>
                  <a:spcPct val="0"/>
                </a:spcBef>
                <a:spcAft>
                  <a:spcPts val="600"/>
                </a:spcAft>
                <a:buClr>
                  <a:srgbClr val="0A3370"/>
                </a:buClr>
                <a:buSzPct val="70000"/>
                <a:buFontTx/>
                <a:buNone/>
                <a:tabLst/>
                <a:defRPr/>
              </a:pPr>
              <a:r>
                <a:rPr kumimoji="0" lang="en-US" sz="950" b="0" i="0" u="none" strike="noStrike" kern="0" cap="none" spc="0" normalizeH="0" baseline="0" noProof="0" dirty="0">
                  <a:ln>
                    <a:noFill/>
                  </a:ln>
                  <a:effectLst/>
                  <a:uLnTx/>
                  <a:uFillTx/>
                  <a:latin typeface="Arial" panose="020B0604020202020204" pitchFamily="34" charset="0"/>
                  <a:cs typeface="Arial" panose="020B0604020202020204" pitchFamily="34" charset="0"/>
                </a:rPr>
                <a:t>Month  202X</a:t>
              </a:r>
            </a:p>
          </p:txBody>
        </p:sp>
      </p:grpSp>
      <p:grpSp>
        <p:nvGrpSpPr>
          <p:cNvPr id="144" name="Group 143">
            <a:extLst>
              <a:ext uri="{FF2B5EF4-FFF2-40B4-BE49-F238E27FC236}">
                <a16:creationId xmlns:a16="http://schemas.microsoft.com/office/drawing/2014/main" id="{408CE164-06EC-D541-9878-2E92EF96A538}"/>
              </a:ext>
            </a:extLst>
          </p:cNvPr>
          <p:cNvGrpSpPr/>
          <p:nvPr/>
        </p:nvGrpSpPr>
        <p:grpSpPr>
          <a:xfrm>
            <a:off x="6714278" y="4997334"/>
            <a:ext cx="1992993" cy="1132033"/>
            <a:chOff x="6023993" y="4893576"/>
            <a:chExt cx="1994032" cy="1132622"/>
          </a:xfrm>
        </p:grpSpPr>
        <p:sp>
          <p:nvSpPr>
            <p:cNvPr id="145" name="TextBox 144">
              <a:extLst>
                <a:ext uri="{FF2B5EF4-FFF2-40B4-BE49-F238E27FC236}">
                  <a16:creationId xmlns:a16="http://schemas.microsoft.com/office/drawing/2014/main" id="{50D203F3-47A5-F9C7-2254-42E60B112176}"/>
                </a:ext>
              </a:extLst>
            </p:cNvPr>
            <p:cNvSpPr txBox="1"/>
            <p:nvPr/>
          </p:nvSpPr>
          <p:spPr>
            <a:xfrm>
              <a:off x="6023993" y="5518103"/>
              <a:ext cx="1994032" cy="508095"/>
            </a:xfrm>
            <a:prstGeom prst="rect">
              <a:avLst/>
            </a:prstGeom>
            <a:noFill/>
          </p:spPr>
          <p:txBody>
            <a:bodyPr wrap="square">
              <a:spAutoFit/>
            </a:bodyPr>
            <a:lstStyle/>
            <a:p>
              <a:pPr marL="0" marR="0" lvl="0" indent="0" algn="ctr" defTabSz="609265" eaLnBrk="0" fontAlgn="base" latinLnBrk="0" hangingPunct="0">
                <a:lnSpc>
                  <a:spcPct val="100000"/>
                </a:lnSpc>
                <a:spcBef>
                  <a:spcPct val="0"/>
                </a:spcBef>
                <a:spcAft>
                  <a:spcPct val="0"/>
                </a:spcAft>
                <a:buClrTx/>
                <a:buSzTx/>
                <a:buFontTx/>
                <a:buNone/>
                <a:tabLst/>
                <a:defRPr/>
              </a:pPr>
              <a:r>
                <a:rPr lang="en-US" sz="900" b="1" kern="0" dirty="0">
                  <a:latin typeface="Arial" panose="020B0604020202020204" pitchFamily="34" charset="0"/>
                  <a:cs typeface="Arial" panose="020B0604020202020204" pitchFamily="34" charset="0"/>
                </a:rPr>
                <a:t>Follow-Up risk assessment session and/or r</a:t>
              </a:r>
              <a:r>
                <a:rPr kumimoji="0" lang="en-US" sz="900" b="1" i="0" u="none" strike="noStrike" kern="0" cap="none" spc="0" normalizeH="0" baseline="0" noProof="0" dirty="0" err="1">
                  <a:ln>
                    <a:noFill/>
                  </a:ln>
                  <a:effectLst/>
                  <a:uLnTx/>
                  <a:uFillTx/>
                  <a:latin typeface="Arial" panose="020B0604020202020204" pitchFamily="34" charset="0"/>
                  <a:cs typeface="Arial" panose="020B0604020202020204" pitchFamily="34" charset="0"/>
                </a:rPr>
                <a:t>isk</a:t>
              </a:r>
              <a:r>
                <a:rPr kumimoji="0" lang="en-US" sz="900" b="1" i="0" u="none" strike="noStrike" kern="0" cap="none" spc="0" normalizeH="0" baseline="0" noProof="0" dirty="0">
                  <a:ln>
                    <a:noFill/>
                  </a:ln>
                  <a:effectLst/>
                  <a:uLnTx/>
                  <a:uFillTx/>
                  <a:latin typeface="Arial" panose="020B0604020202020204" pitchFamily="34" charset="0"/>
                  <a:cs typeface="Arial" panose="020B0604020202020204" pitchFamily="34" charset="0"/>
                </a:rPr>
                <a:t> validation session w/ stakeholders</a:t>
              </a:r>
            </a:p>
          </p:txBody>
        </p:sp>
        <p:sp>
          <p:nvSpPr>
            <p:cNvPr id="146" name="Oval 145">
              <a:extLst>
                <a:ext uri="{FF2B5EF4-FFF2-40B4-BE49-F238E27FC236}">
                  <a16:creationId xmlns:a16="http://schemas.microsoft.com/office/drawing/2014/main" id="{EDE8D2E3-94F2-1471-02CD-9DE691F3919B}"/>
                </a:ext>
              </a:extLst>
            </p:cNvPr>
            <p:cNvSpPr/>
            <p:nvPr/>
          </p:nvSpPr>
          <p:spPr>
            <a:xfrm>
              <a:off x="6686449" y="4893576"/>
              <a:ext cx="597744" cy="597744"/>
            </a:xfrm>
            <a:prstGeom prst="ellipse">
              <a:avLst/>
            </a:prstGeom>
            <a:solidFill>
              <a:srgbClr val="F2F2F2"/>
            </a:solidFill>
            <a:ln w="9525" cap="flat" cmpd="sng" algn="ctr">
              <a:solidFill>
                <a:srgbClr val="000000"/>
              </a:solidFill>
              <a:prstDash val="solid"/>
              <a:miter lim="800000"/>
            </a:ln>
            <a:effectLst/>
          </p:spPr>
          <p:txBody>
            <a:bodyPr rtlCol="0" anchor="t" anchorCtr="0"/>
            <a:lstStyle/>
            <a:p>
              <a:pPr marL="0" marR="0" lvl="0" indent="0" algn="ctr" defTabSz="609265" eaLnBrk="0" fontAlgn="base" latinLnBrk="0" hangingPunct="0">
                <a:lnSpc>
                  <a:spcPct val="100000"/>
                </a:lnSpc>
                <a:spcBef>
                  <a:spcPct val="0"/>
                </a:spcBef>
                <a:spcAft>
                  <a:spcPct val="0"/>
                </a:spcAft>
                <a:buClrTx/>
                <a:buSzTx/>
                <a:buFontTx/>
                <a:buNone/>
                <a:tabLst/>
                <a:defRPr/>
              </a:pPr>
              <a:endParaRPr kumimoji="0" lang="en-US" sz="1199"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47" name="TextBox 146">
              <a:extLst>
                <a:ext uri="{FF2B5EF4-FFF2-40B4-BE49-F238E27FC236}">
                  <a16:creationId xmlns:a16="http://schemas.microsoft.com/office/drawing/2014/main" id="{EE48C293-0239-37BE-D48A-9100A4E43437}"/>
                </a:ext>
              </a:extLst>
            </p:cNvPr>
            <p:cNvSpPr txBox="1"/>
            <p:nvPr/>
          </p:nvSpPr>
          <p:spPr>
            <a:xfrm>
              <a:off x="6681326" y="5055404"/>
              <a:ext cx="602867" cy="285593"/>
            </a:xfrm>
            <a:prstGeom prst="rect">
              <a:avLst/>
            </a:prstGeom>
            <a:noFill/>
          </p:spPr>
          <p:txBody>
            <a:bodyPr wrap="square" lIns="0" tIns="36557" rIns="0" bIns="0" rtlCol="0">
              <a:spAutoFit/>
            </a:bodyPr>
            <a:lstStyle/>
            <a:p>
              <a:pPr marL="0" marR="0" lvl="0" indent="0" algn="ctr" defTabSz="609265" eaLnBrk="0" fontAlgn="base" latinLnBrk="0" hangingPunct="0">
                <a:lnSpc>
                  <a:spcPct val="85000"/>
                </a:lnSpc>
                <a:spcBef>
                  <a:spcPct val="0"/>
                </a:spcBef>
                <a:spcAft>
                  <a:spcPts val="600"/>
                </a:spcAft>
                <a:buClr>
                  <a:srgbClr val="0A3370"/>
                </a:buClr>
                <a:buSzPct val="70000"/>
                <a:buFontTx/>
                <a:buNone/>
                <a:tabLst/>
                <a:defRPr/>
              </a:pPr>
              <a:r>
                <a:rPr kumimoji="0" lang="en-US" sz="950" b="0" i="0" u="none" strike="noStrike" kern="0" cap="none" spc="0" normalizeH="0" baseline="0" noProof="0" dirty="0">
                  <a:ln>
                    <a:noFill/>
                  </a:ln>
                  <a:effectLst/>
                  <a:uLnTx/>
                  <a:uFillTx/>
                  <a:latin typeface="Arial" panose="020B0604020202020204" pitchFamily="34" charset="0"/>
                  <a:cs typeface="Arial" panose="020B0604020202020204" pitchFamily="34" charset="0"/>
                </a:rPr>
                <a:t>Month  202X</a:t>
              </a:r>
            </a:p>
          </p:txBody>
        </p:sp>
      </p:grpSp>
      <p:grpSp>
        <p:nvGrpSpPr>
          <p:cNvPr id="148" name="Group 147">
            <a:extLst>
              <a:ext uri="{FF2B5EF4-FFF2-40B4-BE49-F238E27FC236}">
                <a16:creationId xmlns:a16="http://schemas.microsoft.com/office/drawing/2014/main" id="{FF3B53C5-1D2E-935B-FB5A-5F822B7DF8CC}"/>
              </a:ext>
            </a:extLst>
          </p:cNvPr>
          <p:cNvGrpSpPr/>
          <p:nvPr/>
        </p:nvGrpSpPr>
        <p:grpSpPr>
          <a:xfrm>
            <a:off x="1970647" y="4988099"/>
            <a:ext cx="1469895" cy="1023014"/>
            <a:chOff x="1971673" y="4884340"/>
            <a:chExt cx="1470660" cy="1023547"/>
          </a:xfrm>
        </p:grpSpPr>
        <p:grpSp>
          <p:nvGrpSpPr>
            <p:cNvPr id="149" name="Group 148">
              <a:extLst>
                <a:ext uri="{FF2B5EF4-FFF2-40B4-BE49-F238E27FC236}">
                  <a16:creationId xmlns:a16="http://schemas.microsoft.com/office/drawing/2014/main" id="{9F785380-88CD-084B-8550-F70B332F469E}"/>
                </a:ext>
              </a:extLst>
            </p:cNvPr>
            <p:cNvGrpSpPr/>
            <p:nvPr/>
          </p:nvGrpSpPr>
          <p:grpSpPr>
            <a:xfrm>
              <a:off x="1971673" y="4884340"/>
              <a:ext cx="1470660" cy="1023547"/>
              <a:chOff x="2271546" y="4884340"/>
              <a:chExt cx="1470660" cy="1023547"/>
            </a:xfrm>
          </p:grpSpPr>
          <p:sp>
            <p:nvSpPr>
              <p:cNvPr id="151" name="TextBox 150">
                <a:extLst>
                  <a:ext uri="{FF2B5EF4-FFF2-40B4-BE49-F238E27FC236}">
                    <a16:creationId xmlns:a16="http://schemas.microsoft.com/office/drawing/2014/main" id="{571D6850-DC75-1ECF-6AE9-FC1205F4BB7E}"/>
                  </a:ext>
                </a:extLst>
              </p:cNvPr>
              <p:cNvSpPr txBox="1"/>
              <p:nvPr/>
            </p:nvSpPr>
            <p:spPr>
              <a:xfrm>
                <a:off x="2271546" y="5538363"/>
                <a:ext cx="1470660" cy="369524"/>
              </a:xfrm>
              <a:prstGeom prst="rect">
                <a:avLst/>
              </a:prstGeom>
              <a:noFill/>
            </p:spPr>
            <p:txBody>
              <a:bodyPr wrap="square">
                <a:spAutoFit/>
              </a:bodyPr>
              <a:lstStyle/>
              <a:p>
                <a:pPr marL="0" marR="0" lvl="0" indent="0" algn="ctr" defTabSz="609265"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effectLst/>
                    <a:uLnTx/>
                    <a:uFillTx/>
                    <a:latin typeface="Arial" panose="020B0604020202020204" pitchFamily="34" charset="0"/>
                    <a:cs typeface="Arial" panose="020B0604020202020204" pitchFamily="34" charset="0"/>
                  </a:rPr>
                  <a:t>Leadership Risk Identification</a:t>
                </a:r>
              </a:p>
            </p:txBody>
          </p:sp>
          <p:sp>
            <p:nvSpPr>
              <p:cNvPr id="152" name="Oval 151">
                <a:extLst>
                  <a:ext uri="{FF2B5EF4-FFF2-40B4-BE49-F238E27FC236}">
                    <a16:creationId xmlns:a16="http://schemas.microsoft.com/office/drawing/2014/main" id="{6C9C6562-05FD-70FA-C5F7-07F3EF3598BB}"/>
                  </a:ext>
                </a:extLst>
              </p:cNvPr>
              <p:cNvSpPr/>
              <p:nvPr/>
            </p:nvSpPr>
            <p:spPr>
              <a:xfrm>
                <a:off x="2711702" y="4884340"/>
                <a:ext cx="597744" cy="597744"/>
              </a:xfrm>
              <a:prstGeom prst="ellipse">
                <a:avLst/>
              </a:prstGeom>
              <a:solidFill>
                <a:srgbClr val="F2F2F2"/>
              </a:solidFill>
              <a:ln w="9525" cap="flat" cmpd="sng" algn="ctr">
                <a:solidFill>
                  <a:srgbClr val="000000"/>
                </a:solidFill>
                <a:prstDash val="solid"/>
                <a:miter lim="800000"/>
              </a:ln>
              <a:effectLst/>
            </p:spPr>
            <p:txBody>
              <a:bodyPr rtlCol="0" anchor="t" anchorCtr="0"/>
              <a:lstStyle/>
              <a:p>
                <a:pPr marL="0" marR="0" lvl="0" indent="0" algn="ctr" defTabSz="609265" eaLnBrk="0" fontAlgn="base" latinLnBrk="0" hangingPunct="0">
                  <a:lnSpc>
                    <a:spcPct val="100000"/>
                  </a:lnSpc>
                  <a:spcBef>
                    <a:spcPct val="0"/>
                  </a:spcBef>
                  <a:spcAft>
                    <a:spcPct val="0"/>
                  </a:spcAft>
                  <a:buClrTx/>
                  <a:buSzTx/>
                  <a:buFontTx/>
                  <a:buNone/>
                  <a:tabLst/>
                  <a:defRPr/>
                </a:pPr>
                <a:endParaRPr kumimoji="0" lang="en-US" sz="1199"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grpSp>
        <p:sp>
          <p:nvSpPr>
            <p:cNvPr id="150" name="TextBox 149">
              <a:extLst>
                <a:ext uri="{FF2B5EF4-FFF2-40B4-BE49-F238E27FC236}">
                  <a16:creationId xmlns:a16="http://schemas.microsoft.com/office/drawing/2014/main" id="{69077C81-2F54-E449-E2A2-0A8B9EB06263}"/>
                </a:ext>
              </a:extLst>
            </p:cNvPr>
            <p:cNvSpPr txBox="1"/>
            <p:nvPr/>
          </p:nvSpPr>
          <p:spPr>
            <a:xfrm>
              <a:off x="2404229" y="5041547"/>
              <a:ext cx="597744" cy="285593"/>
            </a:xfrm>
            <a:prstGeom prst="rect">
              <a:avLst/>
            </a:prstGeom>
            <a:noFill/>
          </p:spPr>
          <p:txBody>
            <a:bodyPr wrap="square" lIns="0" tIns="36557" rIns="0" bIns="0" rtlCol="0">
              <a:spAutoFit/>
            </a:bodyPr>
            <a:lstStyle/>
            <a:p>
              <a:pPr marL="0" marR="0" lvl="0" indent="0" algn="ctr" defTabSz="609265" eaLnBrk="0" fontAlgn="base" latinLnBrk="0" hangingPunct="0">
                <a:lnSpc>
                  <a:spcPct val="85000"/>
                </a:lnSpc>
                <a:spcBef>
                  <a:spcPct val="0"/>
                </a:spcBef>
                <a:spcAft>
                  <a:spcPts val="600"/>
                </a:spcAft>
                <a:buClr>
                  <a:srgbClr val="0A3370"/>
                </a:buClr>
                <a:buSzPct val="70000"/>
                <a:buFontTx/>
                <a:buNone/>
                <a:tabLst/>
                <a:defRPr/>
              </a:pPr>
              <a:r>
                <a:rPr kumimoji="0" lang="en-US" sz="950" b="0" i="0" u="none" strike="noStrike" kern="0" cap="none" spc="0" normalizeH="0" baseline="0" noProof="0" dirty="0">
                  <a:ln>
                    <a:noFill/>
                  </a:ln>
                  <a:effectLst/>
                  <a:uLnTx/>
                  <a:uFillTx/>
                  <a:latin typeface="Arial" panose="020B0604020202020204" pitchFamily="34" charset="0"/>
                  <a:cs typeface="Arial" panose="020B0604020202020204" pitchFamily="34" charset="0"/>
                </a:rPr>
                <a:t>Month  202X</a:t>
              </a:r>
            </a:p>
          </p:txBody>
        </p:sp>
      </p:grpSp>
      <p:sp>
        <p:nvSpPr>
          <p:cNvPr id="153" name="Title 3">
            <a:extLst>
              <a:ext uri="{FF2B5EF4-FFF2-40B4-BE49-F238E27FC236}">
                <a16:creationId xmlns:a16="http://schemas.microsoft.com/office/drawing/2014/main" id="{869CCED8-0EDE-4824-9F6F-512D9E71975A}"/>
              </a:ext>
            </a:extLst>
          </p:cNvPr>
          <p:cNvSpPr txBox="1">
            <a:spLocks noGrp="1"/>
          </p:cNvSpPr>
          <p:nvPr>
            <p:ph type="title"/>
          </p:nvPr>
        </p:nvSpPr>
        <p:spPr>
          <a:xfrm>
            <a:off x="728136" y="238389"/>
            <a:ext cx="10755657" cy="667493"/>
          </a:xfrm>
        </p:spPr>
        <p:txBody>
          <a:bodyPr>
            <a:normAutofit fontScale="90000"/>
          </a:bodyPr>
          <a:lstStyle/>
          <a:p>
            <a:pPr lvl="0"/>
            <a:r>
              <a:rPr lang="en-US" dirty="0">
                <a:latin typeface="Arial" panose="020B0604020202020204" pitchFamily="34" charset="0"/>
                <a:cs typeface="Arial" panose="020B0604020202020204" pitchFamily="34" charset="0"/>
              </a:rPr>
              <a:t>Enterprise Risk Management Project Overview</a:t>
            </a:r>
            <a:br>
              <a:rPr lang="en-US" dirty="0">
                <a:latin typeface="Arial" panose="020B0604020202020204" pitchFamily="34" charset="0"/>
                <a:cs typeface="Arial" panose="020B0604020202020204" pitchFamily="34" charset="0"/>
              </a:rPr>
            </a:br>
            <a:r>
              <a:rPr lang="en-US" sz="2800" b="0" i="1" dirty="0">
                <a:latin typeface="Arial" panose="020B0604020202020204" pitchFamily="34" charset="0"/>
                <a:cs typeface="Arial" panose="020B0604020202020204" pitchFamily="34" charset="0"/>
              </a:rPr>
              <a:t>Objectives, value to </a:t>
            </a:r>
            <a:r>
              <a:rPr lang="en-US" sz="2800" b="0" i="1" kern="1200" dirty="0">
                <a:solidFill>
                  <a:srgbClr val="FF0000"/>
                </a:solidFill>
                <a:latin typeface="Arial" panose="020B0604020202020204" pitchFamily="34" charset="0"/>
                <a:ea typeface="+mn-ea"/>
                <a:cs typeface="Arial" panose="020B0604020202020204" pitchFamily="34" charset="0"/>
              </a:rPr>
              <a:t>[insert utility name], </a:t>
            </a:r>
            <a:r>
              <a:rPr lang="en-US" sz="2800" b="0" i="1" dirty="0">
                <a:latin typeface="Arial" panose="020B0604020202020204" pitchFamily="34" charset="0"/>
                <a:cs typeface="Arial" panose="020B0604020202020204" pitchFamily="34" charset="0"/>
              </a:rPr>
              <a:t>and milestones</a:t>
            </a:r>
            <a:endParaRPr lang="en-US" sz="2700" b="0" i="1" dirty="0">
              <a:latin typeface="Arial" panose="020B0604020202020204" pitchFamily="34" charset="0"/>
              <a:cs typeface="Arial" panose="020B0604020202020204" pitchFamily="34" charset="0"/>
            </a:endParaRPr>
          </a:p>
        </p:txBody>
      </p:sp>
      <p:sp>
        <p:nvSpPr>
          <p:cNvPr id="160" name="Oval 159">
            <a:extLst>
              <a:ext uri="{FF2B5EF4-FFF2-40B4-BE49-F238E27FC236}">
                <a16:creationId xmlns:a16="http://schemas.microsoft.com/office/drawing/2014/main" id="{FB94A9E0-22FB-1A7A-7D3B-DAB00B1EBB48}"/>
              </a:ext>
            </a:extLst>
          </p:cNvPr>
          <p:cNvSpPr/>
          <p:nvPr/>
        </p:nvSpPr>
        <p:spPr>
          <a:xfrm flipH="1">
            <a:off x="4236982" y="6439394"/>
            <a:ext cx="134607" cy="134607"/>
          </a:xfrm>
          <a:prstGeom prst="ellipse">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609265" eaLnBrk="0" fontAlgn="base" hangingPunct="0">
              <a:spcBef>
                <a:spcPct val="0"/>
              </a:spcBef>
              <a:spcAft>
                <a:spcPct val="0"/>
              </a:spcAft>
              <a:defRPr/>
            </a:pPr>
            <a:endParaRPr lang="en-US" sz="800">
              <a:solidFill>
                <a:prstClr val="white"/>
              </a:solidFill>
              <a:latin typeface="Arial" panose="020B0604020202020204" pitchFamily="34" charset="0"/>
              <a:cs typeface="Arial" panose="020B0604020202020204" pitchFamily="34" charset="0"/>
            </a:endParaRPr>
          </a:p>
        </p:txBody>
      </p:sp>
      <p:sp>
        <p:nvSpPr>
          <p:cNvPr id="161" name="Oval 160">
            <a:extLst>
              <a:ext uri="{FF2B5EF4-FFF2-40B4-BE49-F238E27FC236}">
                <a16:creationId xmlns:a16="http://schemas.microsoft.com/office/drawing/2014/main" id="{4786CC5E-BA29-F5CF-4687-CF4CB687C06E}"/>
              </a:ext>
            </a:extLst>
          </p:cNvPr>
          <p:cNvSpPr/>
          <p:nvPr/>
        </p:nvSpPr>
        <p:spPr>
          <a:xfrm flipH="1">
            <a:off x="6330760" y="6439394"/>
            <a:ext cx="134607" cy="134607"/>
          </a:xfrm>
          <a:prstGeom prst="ellips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609265" eaLnBrk="0" fontAlgn="base" hangingPunct="0">
              <a:spcBef>
                <a:spcPct val="0"/>
              </a:spcBef>
              <a:spcAft>
                <a:spcPct val="0"/>
              </a:spcAft>
              <a:defRPr/>
            </a:pPr>
            <a:endParaRPr lang="en-US" sz="800">
              <a:solidFill>
                <a:prstClr val="white"/>
              </a:solidFill>
              <a:latin typeface="Arial" panose="020B0604020202020204" pitchFamily="34" charset="0"/>
              <a:cs typeface="Arial" panose="020B0604020202020204" pitchFamily="34" charset="0"/>
            </a:endParaRPr>
          </a:p>
        </p:txBody>
      </p:sp>
      <p:sp>
        <p:nvSpPr>
          <p:cNvPr id="162" name="TextBox 161">
            <a:extLst>
              <a:ext uri="{FF2B5EF4-FFF2-40B4-BE49-F238E27FC236}">
                <a16:creationId xmlns:a16="http://schemas.microsoft.com/office/drawing/2014/main" id="{997B0D85-25EC-EEA4-B353-7094E6D2AE82}"/>
              </a:ext>
            </a:extLst>
          </p:cNvPr>
          <p:cNvSpPr txBox="1"/>
          <p:nvPr/>
        </p:nvSpPr>
        <p:spPr>
          <a:xfrm>
            <a:off x="4366982" y="6391341"/>
            <a:ext cx="770537" cy="215332"/>
          </a:xfrm>
          <a:prstGeom prst="rect">
            <a:avLst/>
          </a:prstGeom>
          <a:noFill/>
        </p:spPr>
        <p:txBody>
          <a:bodyPr wrap="square">
            <a:spAutoFit/>
          </a:bodyPr>
          <a:lstStyle/>
          <a:p>
            <a:pPr algn="ctr" defTabSz="609265" eaLnBrk="0" fontAlgn="base" hangingPunct="0">
              <a:spcBef>
                <a:spcPct val="0"/>
              </a:spcBef>
              <a:spcAft>
                <a:spcPct val="0"/>
              </a:spcAft>
              <a:defRPr/>
            </a:pPr>
            <a:r>
              <a:rPr lang="en-US" sz="800">
                <a:solidFill>
                  <a:prstClr val="white"/>
                </a:solidFill>
                <a:latin typeface="Arial" panose="020B0604020202020204" pitchFamily="34" charset="0"/>
                <a:cs typeface="Arial" panose="020B0604020202020204" pitchFamily="34" charset="0"/>
              </a:rPr>
              <a:t>Completed</a:t>
            </a:r>
          </a:p>
        </p:txBody>
      </p:sp>
      <p:sp>
        <p:nvSpPr>
          <p:cNvPr id="163" name="TextBox 162">
            <a:extLst>
              <a:ext uri="{FF2B5EF4-FFF2-40B4-BE49-F238E27FC236}">
                <a16:creationId xmlns:a16="http://schemas.microsoft.com/office/drawing/2014/main" id="{BF9C3626-3E0D-8DAC-5367-7F809EDB23C9}"/>
              </a:ext>
            </a:extLst>
          </p:cNvPr>
          <p:cNvSpPr txBox="1"/>
          <p:nvPr/>
        </p:nvSpPr>
        <p:spPr>
          <a:xfrm>
            <a:off x="6348609" y="6391341"/>
            <a:ext cx="930694" cy="215332"/>
          </a:xfrm>
          <a:prstGeom prst="rect">
            <a:avLst/>
          </a:prstGeom>
          <a:noFill/>
        </p:spPr>
        <p:txBody>
          <a:bodyPr wrap="square">
            <a:spAutoFit/>
          </a:bodyPr>
          <a:lstStyle/>
          <a:p>
            <a:pPr algn="ctr" defTabSz="609265" eaLnBrk="0" fontAlgn="base" hangingPunct="0">
              <a:spcBef>
                <a:spcPct val="0"/>
              </a:spcBef>
              <a:spcAft>
                <a:spcPct val="0"/>
              </a:spcAft>
              <a:defRPr/>
            </a:pPr>
            <a:r>
              <a:rPr lang="en-US" sz="800">
                <a:solidFill>
                  <a:prstClr val="white"/>
                </a:solidFill>
                <a:latin typeface="Arial" panose="020B0604020202020204" pitchFamily="34" charset="0"/>
                <a:cs typeface="Arial" panose="020B0604020202020204" pitchFamily="34" charset="0"/>
              </a:rPr>
              <a:t>Not started</a:t>
            </a:r>
          </a:p>
        </p:txBody>
      </p:sp>
      <p:sp>
        <p:nvSpPr>
          <p:cNvPr id="164" name="Oval 163">
            <a:extLst>
              <a:ext uri="{FF2B5EF4-FFF2-40B4-BE49-F238E27FC236}">
                <a16:creationId xmlns:a16="http://schemas.microsoft.com/office/drawing/2014/main" id="{AB404583-9DBD-769F-442A-3C4DE3A1620F}"/>
              </a:ext>
            </a:extLst>
          </p:cNvPr>
          <p:cNvSpPr/>
          <p:nvPr/>
        </p:nvSpPr>
        <p:spPr>
          <a:xfrm flipH="1">
            <a:off x="5355721" y="6439394"/>
            <a:ext cx="134607" cy="134607"/>
          </a:xfrm>
          <a:prstGeom prst="ellipse">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609265" eaLnBrk="0" fontAlgn="base" hangingPunct="0">
              <a:spcBef>
                <a:spcPct val="0"/>
              </a:spcBef>
              <a:spcAft>
                <a:spcPct val="0"/>
              </a:spcAft>
              <a:defRPr/>
            </a:pPr>
            <a:endParaRPr lang="en-US" sz="800">
              <a:solidFill>
                <a:prstClr val="white"/>
              </a:solidFill>
              <a:latin typeface="Arial" panose="020B0604020202020204" pitchFamily="34" charset="0"/>
              <a:cs typeface="Arial" panose="020B0604020202020204" pitchFamily="34" charset="0"/>
            </a:endParaRPr>
          </a:p>
        </p:txBody>
      </p:sp>
      <p:sp>
        <p:nvSpPr>
          <p:cNvPr id="165" name="TextBox 164">
            <a:extLst>
              <a:ext uri="{FF2B5EF4-FFF2-40B4-BE49-F238E27FC236}">
                <a16:creationId xmlns:a16="http://schemas.microsoft.com/office/drawing/2014/main" id="{D7575612-DF0B-53E4-2DA4-FF80273D895A}"/>
              </a:ext>
            </a:extLst>
          </p:cNvPr>
          <p:cNvSpPr txBox="1"/>
          <p:nvPr/>
        </p:nvSpPr>
        <p:spPr>
          <a:xfrm>
            <a:off x="5354100" y="6391341"/>
            <a:ext cx="977850" cy="215332"/>
          </a:xfrm>
          <a:prstGeom prst="rect">
            <a:avLst/>
          </a:prstGeom>
          <a:noFill/>
        </p:spPr>
        <p:txBody>
          <a:bodyPr wrap="square">
            <a:spAutoFit/>
          </a:bodyPr>
          <a:lstStyle/>
          <a:p>
            <a:pPr algn="ctr" defTabSz="609265" eaLnBrk="0" fontAlgn="base" hangingPunct="0">
              <a:spcBef>
                <a:spcPct val="0"/>
              </a:spcBef>
              <a:spcAft>
                <a:spcPct val="0"/>
              </a:spcAft>
              <a:defRPr/>
            </a:pPr>
            <a:r>
              <a:rPr lang="en-US" sz="800">
                <a:solidFill>
                  <a:prstClr val="white"/>
                </a:solidFill>
                <a:latin typeface="Arial" panose="020B0604020202020204" pitchFamily="34" charset="0"/>
                <a:cs typeface="Arial" panose="020B0604020202020204" pitchFamily="34" charset="0"/>
              </a:rPr>
              <a:t>In progress</a:t>
            </a:r>
          </a:p>
        </p:txBody>
      </p:sp>
      <p:cxnSp>
        <p:nvCxnSpPr>
          <p:cNvPr id="5" name="Straight Connector 4">
            <a:extLst>
              <a:ext uri="{FF2B5EF4-FFF2-40B4-BE49-F238E27FC236}">
                <a16:creationId xmlns:a16="http://schemas.microsoft.com/office/drawing/2014/main" id="{32749B66-C270-4BC3-C460-BF2DFC312AB6}"/>
              </a:ext>
            </a:extLst>
          </p:cNvPr>
          <p:cNvCxnSpPr/>
          <p:nvPr/>
        </p:nvCxnSpPr>
        <p:spPr>
          <a:xfrm>
            <a:off x="1147498" y="4776105"/>
            <a:ext cx="9555480" cy="0"/>
          </a:xfrm>
          <a:prstGeom prst="line">
            <a:avLst/>
          </a:prstGeom>
          <a:ln w="38100">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6860D71-6DA6-7A9A-5931-7E190A96F3D0}"/>
              </a:ext>
            </a:extLst>
          </p:cNvPr>
          <p:cNvSpPr txBox="1"/>
          <p:nvPr/>
        </p:nvSpPr>
        <p:spPr>
          <a:xfrm>
            <a:off x="2402978" y="4599499"/>
            <a:ext cx="1499943" cy="161179"/>
          </a:xfrm>
          <a:prstGeom prst="rect">
            <a:avLst/>
          </a:prstGeom>
          <a:noFill/>
        </p:spPr>
        <p:txBody>
          <a:bodyPr wrap="square" lIns="0" tIns="36557" rIns="0" bIns="0" rtlCol="0">
            <a:spAutoFit/>
          </a:bodyPr>
          <a:lstStyle/>
          <a:p>
            <a:pPr marL="0" marR="0" lvl="0" indent="0" algn="ctr" defTabSz="609265" eaLnBrk="0" fontAlgn="base" latinLnBrk="0" hangingPunct="0">
              <a:lnSpc>
                <a:spcPct val="85000"/>
              </a:lnSpc>
              <a:spcBef>
                <a:spcPct val="0"/>
              </a:spcBef>
              <a:spcAft>
                <a:spcPts val="600"/>
              </a:spcAft>
              <a:buClr>
                <a:srgbClr val="0A3370"/>
              </a:buClr>
              <a:buSzPct val="70000"/>
              <a:buFontTx/>
              <a:buNone/>
              <a:tabLst/>
              <a:defRPr/>
            </a:pPr>
            <a:r>
              <a:rPr kumimoji="0" lang="en-US" sz="950" b="0" i="0" u="none" strike="noStrike" kern="0" cap="none" spc="0" normalizeH="0" baseline="0" noProof="0" dirty="0">
                <a:ln>
                  <a:noFill/>
                </a:ln>
                <a:effectLst/>
                <a:uLnTx/>
                <a:uFillTx/>
                <a:latin typeface="Arial" panose="020B0604020202020204" pitchFamily="34" charset="0"/>
                <a:cs typeface="Arial" panose="020B0604020202020204" pitchFamily="34" charset="0"/>
              </a:rPr>
              <a:t>Phase I</a:t>
            </a:r>
          </a:p>
        </p:txBody>
      </p:sp>
      <p:sp>
        <p:nvSpPr>
          <p:cNvPr id="15" name="TextBox 14">
            <a:extLst>
              <a:ext uri="{FF2B5EF4-FFF2-40B4-BE49-F238E27FC236}">
                <a16:creationId xmlns:a16="http://schemas.microsoft.com/office/drawing/2014/main" id="{E28C1E71-ED7B-F12A-BAAF-723C25AEF6BE}"/>
              </a:ext>
            </a:extLst>
          </p:cNvPr>
          <p:cNvSpPr txBox="1"/>
          <p:nvPr/>
        </p:nvSpPr>
        <p:spPr>
          <a:xfrm>
            <a:off x="6074802" y="4589609"/>
            <a:ext cx="1499943" cy="161179"/>
          </a:xfrm>
          <a:prstGeom prst="rect">
            <a:avLst/>
          </a:prstGeom>
          <a:noFill/>
        </p:spPr>
        <p:txBody>
          <a:bodyPr wrap="square" lIns="0" tIns="36557" rIns="0" bIns="0" rtlCol="0">
            <a:spAutoFit/>
          </a:bodyPr>
          <a:lstStyle/>
          <a:p>
            <a:pPr marL="0" marR="0" lvl="0" indent="0" algn="ctr" defTabSz="609265" eaLnBrk="0" fontAlgn="base" latinLnBrk="0" hangingPunct="0">
              <a:lnSpc>
                <a:spcPct val="85000"/>
              </a:lnSpc>
              <a:spcBef>
                <a:spcPct val="0"/>
              </a:spcBef>
              <a:spcAft>
                <a:spcPts val="600"/>
              </a:spcAft>
              <a:buClr>
                <a:srgbClr val="0A3370"/>
              </a:buClr>
              <a:buSzPct val="70000"/>
              <a:buFontTx/>
              <a:buNone/>
              <a:tabLst/>
              <a:defRPr/>
            </a:pPr>
            <a:r>
              <a:rPr kumimoji="0" lang="en-US" sz="950" b="0" i="0" u="none" strike="noStrike" kern="0" cap="none" spc="0" normalizeH="0" baseline="0" noProof="0" dirty="0">
                <a:ln>
                  <a:noFill/>
                </a:ln>
                <a:effectLst/>
                <a:uLnTx/>
                <a:uFillTx/>
                <a:latin typeface="Arial" panose="020B0604020202020204" pitchFamily="34" charset="0"/>
                <a:cs typeface="Arial" panose="020B0604020202020204" pitchFamily="34" charset="0"/>
              </a:rPr>
              <a:t>Phase II</a:t>
            </a:r>
          </a:p>
        </p:txBody>
      </p:sp>
      <p:sp>
        <p:nvSpPr>
          <p:cNvPr id="16" name="TextBox 15">
            <a:extLst>
              <a:ext uri="{FF2B5EF4-FFF2-40B4-BE49-F238E27FC236}">
                <a16:creationId xmlns:a16="http://schemas.microsoft.com/office/drawing/2014/main" id="{487F84A7-17F5-E5F8-0C30-F8C7ED859D65}"/>
              </a:ext>
            </a:extLst>
          </p:cNvPr>
          <p:cNvSpPr txBox="1"/>
          <p:nvPr/>
        </p:nvSpPr>
        <p:spPr>
          <a:xfrm>
            <a:off x="8481703" y="4580042"/>
            <a:ext cx="1499943" cy="161179"/>
          </a:xfrm>
          <a:prstGeom prst="rect">
            <a:avLst/>
          </a:prstGeom>
          <a:noFill/>
        </p:spPr>
        <p:txBody>
          <a:bodyPr wrap="square" lIns="0" tIns="36557" rIns="0" bIns="0" rtlCol="0">
            <a:spAutoFit/>
          </a:bodyPr>
          <a:lstStyle/>
          <a:p>
            <a:pPr marL="0" marR="0" lvl="0" indent="0" algn="ctr" defTabSz="609265" eaLnBrk="0" fontAlgn="base" latinLnBrk="0" hangingPunct="0">
              <a:lnSpc>
                <a:spcPct val="85000"/>
              </a:lnSpc>
              <a:spcBef>
                <a:spcPct val="0"/>
              </a:spcBef>
              <a:spcAft>
                <a:spcPts val="600"/>
              </a:spcAft>
              <a:buClr>
                <a:srgbClr val="0A3370"/>
              </a:buClr>
              <a:buSzPct val="70000"/>
              <a:buFontTx/>
              <a:buNone/>
              <a:tabLst/>
              <a:defRPr/>
            </a:pPr>
            <a:r>
              <a:rPr kumimoji="0" lang="en-US" sz="950" b="0" i="0" u="none" strike="noStrike" kern="0" cap="none" spc="0" normalizeH="0" baseline="0" noProof="0" dirty="0">
                <a:ln>
                  <a:noFill/>
                </a:ln>
                <a:effectLst/>
                <a:uLnTx/>
                <a:uFillTx/>
                <a:latin typeface="Arial" panose="020B0604020202020204" pitchFamily="34" charset="0"/>
                <a:cs typeface="Arial" panose="020B0604020202020204" pitchFamily="34" charset="0"/>
              </a:rPr>
              <a:t>Phase III</a:t>
            </a:r>
          </a:p>
        </p:txBody>
      </p:sp>
      <p:sp>
        <p:nvSpPr>
          <p:cNvPr id="4" name="Slide Number Placeholder 3">
            <a:extLst>
              <a:ext uri="{FF2B5EF4-FFF2-40B4-BE49-F238E27FC236}">
                <a16:creationId xmlns:a16="http://schemas.microsoft.com/office/drawing/2014/main" id="{8D66D9FA-08B9-4C6A-8599-88D4E6F308A9}"/>
              </a:ext>
            </a:extLst>
          </p:cNvPr>
          <p:cNvSpPr txBox="1"/>
          <p:nvPr/>
        </p:nvSpPr>
        <p:spPr>
          <a:xfrm>
            <a:off x="11080379" y="6422370"/>
            <a:ext cx="484001" cy="299109"/>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3AC07C-0577-4D20-BE37-27340B5DBF54}" type="slidenum">
              <a:rPr sz="1400" b="1">
                <a:solidFill>
                  <a:schemeClr val="bg1"/>
                </a:solidFill>
                <a:latin typeface="Arial" panose="020B0604020202020204" pitchFamily="34" charset="0"/>
                <a:cs typeface="Arial" panose="020B0604020202020204" pitchFamily="34" charset="0"/>
              </a:rPr>
              <a:t>5</a:t>
            </a:fld>
            <a:endParaRPr lang="en-US" sz="800" b="1" i="0" u="none" strike="noStrike" kern="1200" cap="none" spc="0" baseline="0" dirty="0">
              <a:solidFill>
                <a:schemeClr val="bg1"/>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1903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7E04-ECC7-2BAD-217B-CC8FA00B258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ERM Program Mission and Vision or ERM Policy</a:t>
            </a:r>
          </a:p>
        </p:txBody>
      </p:sp>
      <p:sp>
        <p:nvSpPr>
          <p:cNvPr id="3" name="Text Placeholder 2">
            <a:extLst>
              <a:ext uri="{FF2B5EF4-FFF2-40B4-BE49-F238E27FC236}">
                <a16:creationId xmlns:a16="http://schemas.microsoft.com/office/drawing/2014/main" id="{2DC74DA0-F296-E194-4C23-1B9FECB9269D}"/>
              </a:ext>
            </a:extLst>
          </p:cNvPr>
          <p:cNvSpPr>
            <a:spLocks noGrp="1"/>
          </p:cNvSpPr>
          <p:nvPr>
            <p:ph type="body" idx="4294967295"/>
          </p:nvPr>
        </p:nvSpPr>
        <p:spPr>
          <a:xfrm>
            <a:off x="728127" y="1705877"/>
            <a:ext cx="10755657" cy="4140192"/>
          </a:xfrm>
        </p:spPr>
        <p:txBody>
          <a:bodyPr/>
          <a:lstStyle/>
          <a:p>
            <a:r>
              <a:rPr lang="en-US" dirty="0">
                <a:latin typeface="Arial" panose="020B0604020202020204" pitchFamily="34" charset="0"/>
                <a:cs typeface="Arial" panose="020B0604020202020204" pitchFamily="34" charset="0"/>
              </a:rPr>
              <a:t>[insert utility’s ERM program mission and vision statements or ERM policy here]</a:t>
            </a:r>
          </a:p>
        </p:txBody>
      </p:sp>
      <p:sp>
        <p:nvSpPr>
          <p:cNvPr id="4" name="Slide Number Placeholder 3">
            <a:extLst>
              <a:ext uri="{FF2B5EF4-FFF2-40B4-BE49-F238E27FC236}">
                <a16:creationId xmlns:a16="http://schemas.microsoft.com/office/drawing/2014/main" id="{255402F9-E007-14D2-8D43-21A9CCC2DC5C}"/>
              </a:ext>
            </a:extLst>
          </p:cNvPr>
          <p:cNvSpPr txBox="1"/>
          <p:nvPr/>
        </p:nvSpPr>
        <p:spPr>
          <a:xfrm>
            <a:off x="11080379" y="6422370"/>
            <a:ext cx="484001" cy="299109"/>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3AC07C-0577-4D20-BE37-27340B5DBF54}" type="slidenum">
              <a:rPr sz="1400" b="1">
                <a:solidFill>
                  <a:schemeClr val="bg1"/>
                </a:solidFill>
                <a:latin typeface="Arial" panose="020B0604020202020204" pitchFamily="34" charset="0"/>
                <a:cs typeface="Arial" panose="020B0604020202020204" pitchFamily="34" charset="0"/>
              </a:rPr>
              <a:t>6</a:t>
            </a:fld>
            <a:endParaRPr lang="en-US" sz="800" b="1" i="0" u="none" strike="noStrike" kern="1200" cap="none" spc="0" baseline="0" dirty="0">
              <a:solidFill>
                <a:schemeClr val="bg1"/>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5305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CBDC-29BD-3839-D0F0-24FDB8EC994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Risk Management Team/Committee</a:t>
            </a:r>
          </a:p>
        </p:txBody>
      </p:sp>
      <p:sp>
        <p:nvSpPr>
          <p:cNvPr id="3" name="Text Placeholder 2">
            <a:extLst>
              <a:ext uri="{FF2B5EF4-FFF2-40B4-BE49-F238E27FC236}">
                <a16:creationId xmlns:a16="http://schemas.microsoft.com/office/drawing/2014/main" id="{85153717-A0F2-0931-6F8D-19C7701DF435}"/>
              </a:ext>
            </a:extLst>
          </p:cNvPr>
          <p:cNvSpPr>
            <a:spLocks noGrp="1"/>
          </p:cNvSpPr>
          <p:nvPr>
            <p:ph type="body" idx="4294967295"/>
          </p:nvPr>
        </p:nvSpPr>
        <p:spPr>
          <a:xfrm>
            <a:off x="728127" y="1705877"/>
            <a:ext cx="10755657" cy="4140192"/>
          </a:xfrm>
        </p:spPr>
        <p:txBody>
          <a:bodyPr/>
          <a:lstStyle/>
          <a:p>
            <a:r>
              <a:rPr lang="en-US" dirty="0">
                <a:latin typeface="Arial" panose="020B0604020202020204" pitchFamily="34" charset="0"/>
                <a:cs typeface="Arial" panose="020B0604020202020204" pitchFamily="34" charset="0"/>
              </a:rPr>
              <a:t>[insert ERM team structure here]</a:t>
            </a:r>
          </a:p>
        </p:txBody>
      </p:sp>
      <p:sp>
        <p:nvSpPr>
          <p:cNvPr id="4" name="Slide Number Placeholder 3">
            <a:extLst>
              <a:ext uri="{FF2B5EF4-FFF2-40B4-BE49-F238E27FC236}">
                <a16:creationId xmlns:a16="http://schemas.microsoft.com/office/drawing/2014/main" id="{243ACDB9-B9E7-3AE9-06CA-0AC11ADFEE96}"/>
              </a:ext>
            </a:extLst>
          </p:cNvPr>
          <p:cNvSpPr txBox="1"/>
          <p:nvPr/>
        </p:nvSpPr>
        <p:spPr>
          <a:xfrm>
            <a:off x="11080379" y="6422370"/>
            <a:ext cx="484001" cy="299109"/>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3AC07C-0577-4D20-BE37-27340B5DBF54}" type="slidenum">
              <a:rPr sz="1400" b="1">
                <a:solidFill>
                  <a:schemeClr val="bg1"/>
                </a:solidFill>
                <a:latin typeface="Arial" panose="020B0604020202020204" pitchFamily="34" charset="0"/>
                <a:cs typeface="Arial" panose="020B0604020202020204" pitchFamily="34" charset="0"/>
              </a:rPr>
              <a:t>7</a:t>
            </a:fld>
            <a:endParaRPr lang="en-US" sz="800" b="1" i="0" u="none" strike="noStrike" kern="1200" cap="none" spc="0" baseline="0" dirty="0">
              <a:solidFill>
                <a:schemeClr val="bg1"/>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341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CEA07291-D56D-0FCA-D08C-97DEAF1C67BB}"/>
              </a:ext>
            </a:extLst>
          </p:cNvPr>
          <p:cNvSpPr txBox="1">
            <a:spLocks noGrp="1"/>
          </p:cNvSpPr>
          <p:nvPr>
            <p:ph type="title"/>
          </p:nvPr>
        </p:nvSpPr>
        <p:spPr>
          <a:xfrm>
            <a:off x="728136" y="238389"/>
            <a:ext cx="10755657" cy="667493"/>
          </a:xfrm>
        </p:spPr>
        <p:txBody>
          <a:bodyPr>
            <a:normAutofit/>
          </a:bodyPr>
          <a:lstStyle/>
          <a:p>
            <a:pPr lvl="0"/>
            <a:r>
              <a:rPr lang="en-US" dirty="0">
                <a:latin typeface="Arial" panose="020B0604020202020204" pitchFamily="34" charset="0"/>
                <a:cs typeface="Arial" panose="020B0604020202020204" pitchFamily="34" charset="0"/>
              </a:rPr>
              <a:t>Risk Identification Process</a:t>
            </a:r>
            <a:endParaRPr lang="en-US" sz="2700" b="0" i="1" dirty="0">
              <a:latin typeface="Arial" panose="020B0604020202020204" pitchFamily="34" charset="0"/>
              <a:cs typeface="Arial" panose="020B0604020202020204" pitchFamily="34" charset="0"/>
            </a:endParaRPr>
          </a:p>
        </p:txBody>
      </p:sp>
      <p:graphicFrame>
        <p:nvGraphicFramePr>
          <p:cNvPr id="96" name="Table 95">
            <a:extLst>
              <a:ext uri="{FF2B5EF4-FFF2-40B4-BE49-F238E27FC236}">
                <a16:creationId xmlns:a16="http://schemas.microsoft.com/office/drawing/2014/main" id="{6C43B24A-915A-7934-C77B-F145A2CCC99E}"/>
              </a:ext>
            </a:extLst>
          </p:cNvPr>
          <p:cNvGraphicFramePr>
            <a:graphicFrameLocks noGrp="1"/>
          </p:cNvGraphicFramePr>
          <p:nvPr>
            <p:extLst>
              <p:ext uri="{D42A27DB-BD31-4B8C-83A1-F6EECF244321}">
                <p14:modId xmlns:p14="http://schemas.microsoft.com/office/powerpoint/2010/main" val="2432168926"/>
              </p:ext>
            </p:extLst>
          </p:nvPr>
        </p:nvGraphicFramePr>
        <p:xfrm>
          <a:off x="718171" y="841463"/>
          <a:ext cx="10755657" cy="4816934"/>
        </p:xfrm>
        <a:graphic>
          <a:graphicData uri="http://schemas.openxmlformats.org/drawingml/2006/table">
            <a:tbl>
              <a:tblPr firstRow="1" bandRow="1"/>
              <a:tblGrid>
                <a:gridCol w="1429553">
                  <a:extLst>
                    <a:ext uri="{9D8B030D-6E8A-4147-A177-3AD203B41FA5}">
                      <a16:colId xmlns:a16="http://schemas.microsoft.com/office/drawing/2014/main" val="1478630749"/>
                    </a:ext>
                  </a:extLst>
                </a:gridCol>
                <a:gridCol w="1451407">
                  <a:extLst>
                    <a:ext uri="{9D8B030D-6E8A-4147-A177-3AD203B41FA5}">
                      <a16:colId xmlns:a16="http://schemas.microsoft.com/office/drawing/2014/main" val="3215722117"/>
                    </a:ext>
                  </a:extLst>
                </a:gridCol>
                <a:gridCol w="1706134">
                  <a:extLst>
                    <a:ext uri="{9D8B030D-6E8A-4147-A177-3AD203B41FA5}">
                      <a16:colId xmlns:a16="http://schemas.microsoft.com/office/drawing/2014/main" val="546085447"/>
                    </a:ext>
                  </a:extLst>
                </a:gridCol>
                <a:gridCol w="1492240">
                  <a:extLst>
                    <a:ext uri="{9D8B030D-6E8A-4147-A177-3AD203B41FA5}">
                      <a16:colId xmlns:a16="http://schemas.microsoft.com/office/drawing/2014/main" val="967112712"/>
                    </a:ext>
                  </a:extLst>
                </a:gridCol>
                <a:gridCol w="1489495">
                  <a:extLst>
                    <a:ext uri="{9D8B030D-6E8A-4147-A177-3AD203B41FA5}">
                      <a16:colId xmlns:a16="http://schemas.microsoft.com/office/drawing/2014/main" val="400678969"/>
                    </a:ext>
                  </a:extLst>
                </a:gridCol>
                <a:gridCol w="1524135">
                  <a:extLst>
                    <a:ext uri="{9D8B030D-6E8A-4147-A177-3AD203B41FA5}">
                      <a16:colId xmlns:a16="http://schemas.microsoft.com/office/drawing/2014/main" val="3832638991"/>
                    </a:ext>
                  </a:extLst>
                </a:gridCol>
                <a:gridCol w="1662693">
                  <a:extLst>
                    <a:ext uri="{9D8B030D-6E8A-4147-A177-3AD203B41FA5}">
                      <a16:colId xmlns:a16="http://schemas.microsoft.com/office/drawing/2014/main" val="3805202699"/>
                    </a:ext>
                  </a:extLst>
                </a:gridCol>
              </a:tblGrid>
              <a:tr h="3727274">
                <a:tc>
                  <a:txBody>
                    <a:bodyPr/>
                    <a:lstStyle>
                      <a:lvl1pPr marL="0" algn="l" defTabSz="914400" rtl="0" eaLnBrk="1" latinLnBrk="0" hangingPunct="1">
                        <a:defRPr sz="1800" kern="1200">
                          <a:solidFill>
                            <a:schemeClr val="tx1"/>
                          </a:solidFill>
                          <a:latin typeface="EYInterstate Light"/>
                        </a:defRPr>
                      </a:lvl1pPr>
                      <a:lvl2pPr marL="457200" algn="l" defTabSz="914400" rtl="0" eaLnBrk="1" latinLnBrk="0" hangingPunct="1">
                        <a:defRPr sz="1800" kern="1200">
                          <a:solidFill>
                            <a:schemeClr val="tx1"/>
                          </a:solidFill>
                          <a:latin typeface="EYInterstate Light"/>
                        </a:defRPr>
                      </a:lvl2pPr>
                      <a:lvl3pPr marL="914400" algn="l" defTabSz="914400" rtl="0" eaLnBrk="1" latinLnBrk="0" hangingPunct="1">
                        <a:defRPr sz="1800" kern="1200">
                          <a:solidFill>
                            <a:schemeClr val="tx1"/>
                          </a:solidFill>
                          <a:latin typeface="EYInterstate Light"/>
                        </a:defRPr>
                      </a:lvl3pPr>
                      <a:lvl4pPr marL="1371600" algn="l" defTabSz="914400" rtl="0" eaLnBrk="1" latinLnBrk="0" hangingPunct="1">
                        <a:defRPr sz="1800" kern="1200">
                          <a:solidFill>
                            <a:schemeClr val="tx1"/>
                          </a:solidFill>
                          <a:latin typeface="EYInterstate Light"/>
                        </a:defRPr>
                      </a:lvl4pPr>
                      <a:lvl5pPr marL="1828800" algn="l" defTabSz="914400" rtl="0" eaLnBrk="1" latinLnBrk="0" hangingPunct="1">
                        <a:defRPr sz="1800" kern="1200">
                          <a:solidFill>
                            <a:schemeClr val="tx1"/>
                          </a:solidFill>
                          <a:latin typeface="EYInterstate Light"/>
                        </a:defRPr>
                      </a:lvl5pPr>
                      <a:lvl6pPr marL="2286000" algn="l" defTabSz="914400" rtl="0" eaLnBrk="1" latinLnBrk="0" hangingPunct="1">
                        <a:defRPr sz="1800" kern="1200">
                          <a:solidFill>
                            <a:schemeClr val="tx1"/>
                          </a:solidFill>
                          <a:latin typeface="EYInterstate Light"/>
                        </a:defRPr>
                      </a:lvl6pPr>
                      <a:lvl7pPr marL="2743200" algn="l" defTabSz="914400" rtl="0" eaLnBrk="1" latinLnBrk="0" hangingPunct="1">
                        <a:defRPr sz="1800" kern="1200">
                          <a:solidFill>
                            <a:schemeClr val="tx1"/>
                          </a:solidFill>
                          <a:latin typeface="EYInterstate Light"/>
                        </a:defRPr>
                      </a:lvl7pPr>
                      <a:lvl8pPr marL="3200400" algn="l" defTabSz="914400" rtl="0" eaLnBrk="1" latinLnBrk="0" hangingPunct="1">
                        <a:defRPr sz="1800" kern="1200">
                          <a:solidFill>
                            <a:schemeClr val="tx1"/>
                          </a:solidFill>
                          <a:latin typeface="EYInterstate Light"/>
                        </a:defRPr>
                      </a:lvl8pPr>
                      <a:lvl9pPr marL="3657600" algn="l" defTabSz="914400" rtl="0" eaLnBrk="1" latinLnBrk="0" hangingPunct="1">
                        <a:defRPr sz="1800" kern="1200">
                          <a:solidFill>
                            <a:schemeClr val="tx1"/>
                          </a:solidFill>
                          <a:latin typeface="EYInterstate Light"/>
                        </a:defRPr>
                      </a:lvl9pPr>
                    </a:lstStyle>
                    <a:p>
                      <a:pPr algn="ctr"/>
                      <a:endParaRPr lang="en-US" sz="1100" b="1" dirty="0">
                        <a:solidFill>
                          <a:schemeClr val="tx1"/>
                        </a:solidFill>
                        <a:latin typeface="Arial" panose="020B0604020202020204" pitchFamily="34" charset="0"/>
                        <a:cs typeface="Arial" panose="020B0604020202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YInterstate Light"/>
                        </a:defRPr>
                      </a:lvl1pPr>
                      <a:lvl2pPr marL="457200" algn="l" defTabSz="914400" rtl="0" eaLnBrk="1" latinLnBrk="0" hangingPunct="1">
                        <a:defRPr sz="1800" kern="1200">
                          <a:solidFill>
                            <a:schemeClr val="tx1"/>
                          </a:solidFill>
                          <a:latin typeface="EYInterstate Light"/>
                        </a:defRPr>
                      </a:lvl2pPr>
                      <a:lvl3pPr marL="914400" algn="l" defTabSz="914400" rtl="0" eaLnBrk="1" latinLnBrk="0" hangingPunct="1">
                        <a:defRPr sz="1800" kern="1200">
                          <a:solidFill>
                            <a:schemeClr val="tx1"/>
                          </a:solidFill>
                          <a:latin typeface="EYInterstate Light"/>
                        </a:defRPr>
                      </a:lvl3pPr>
                      <a:lvl4pPr marL="1371600" algn="l" defTabSz="914400" rtl="0" eaLnBrk="1" latinLnBrk="0" hangingPunct="1">
                        <a:defRPr sz="1800" kern="1200">
                          <a:solidFill>
                            <a:schemeClr val="tx1"/>
                          </a:solidFill>
                          <a:latin typeface="EYInterstate Light"/>
                        </a:defRPr>
                      </a:lvl4pPr>
                      <a:lvl5pPr marL="1828800" algn="l" defTabSz="914400" rtl="0" eaLnBrk="1" latinLnBrk="0" hangingPunct="1">
                        <a:defRPr sz="1800" kern="1200">
                          <a:solidFill>
                            <a:schemeClr val="tx1"/>
                          </a:solidFill>
                          <a:latin typeface="EYInterstate Light"/>
                        </a:defRPr>
                      </a:lvl5pPr>
                      <a:lvl6pPr marL="2286000" algn="l" defTabSz="914400" rtl="0" eaLnBrk="1" latinLnBrk="0" hangingPunct="1">
                        <a:defRPr sz="1800" kern="1200">
                          <a:solidFill>
                            <a:schemeClr val="tx1"/>
                          </a:solidFill>
                          <a:latin typeface="EYInterstate Light"/>
                        </a:defRPr>
                      </a:lvl6pPr>
                      <a:lvl7pPr marL="2743200" algn="l" defTabSz="914400" rtl="0" eaLnBrk="1" latinLnBrk="0" hangingPunct="1">
                        <a:defRPr sz="1800" kern="1200">
                          <a:solidFill>
                            <a:schemeClr val="tx1"/>
                          </a:solidFill>
                          <a:latin typeface="EYInterstate Light"/>
                        </a:defRPr>
                      </a:lvl7pPr>
                      <a:lvl8pPr marL="3200400" algn="l" defTabSz="914400" rtl="0" eaLnBrk="1" latinLnBrk="0" hangingPunct="1">
                        <a:defRPr sz="1800" kern="1200">
                          <a:solidFill>
                            <a:schemeClr val="tx1"/>
                          </a:solidFill>
                          <a:latin typeface="EYInterstate Light"/>
                        </a:defRPr>
                      </a:lvl8pPr>
                      <a:lvl9pPr marL="3657600" algn="l" defTabSz="914400" rtl="0" eaLnBrk="1" latinLnBrk="0" hangingPunct="1">
                        <a:defRPr sz="1800" kern="1200">
                          <a:solidFill>
                            <a:schemeClr val="tx1"/>
                          </a:solidFill>
                          <a:latin typeface="EYInterstate Light"/>
                        </a:defRPr>
                      </a:lvl9pPr>
                    </a:lstStyle>
                    <a:p>
                      <a:pPr algn="ctr"/>
                      <a:endParaRPr lang="en-US" sz="1100" b="1" dirty="0">
                        <a:solidFill>
                          <a:schemeClr val="tx1"/>
                        </a:solidFill>
                        <a:latin typeface="Arial" panose="020B0604020202020204" pitchFamily="34" charset="0"/>
                        <a:cs typeface="Arial" panose="020B0604020202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YInterstate Light"/>
                        </a:defRPr>
                      </a:lvl1pPr>
                      <a:lvl2pPr marL="457200" algn="l" defTabSz="914400" rtl="0" eaLnBrk="1" latinLnBrk="0" hangingPunct="1">
                        <a:defRPr sz="1800" kern="1200">
                          <a:solidFill>
                            <a:schemeClr val="tx1"/>
                          </a:solidFill>
                          <a:latin typeface="EYInterstate Light"/>
                        </a:defRPr>
                      </a:lvl2pPr>
                      <a:lvl3pPr marL="914400" algn="l" defTabSz="914400" rtl="0" eaLnBrk="1" latinLnBrk="0" hangingPunct="1">
                        <a:defRPr sz="1800" kern="1200">
                          <a:solidFill>
                            <a:schemeClr val="tx1"/>
                          </a:solidFill>
                          <a:latin typeface="EYInterstate Light"/>
                        </a:defRPr>
                      </a:lvl3pPr>
                      <a:lvl4pPr marL="1371600" algn="l" defTabSz="914400" rtl="0" eaLnBrk="1" latinLnBrk="0" hangingPunct="1">
                        <a:defRPr sz="1800" kern="1200">
                          <a:solidFill>
                            <a:schemeClr val="tx1"/>
                          </a:solidFill>
                          <a:latin typeface="EYInterstate Light"/>
                        </a:defRPr>
                      </a:lvl4pPr>
                      <a:lvl5pPr marL="1828800" algn="l" defTabSz="914400" rtl="0" eaLnBrk="1" latinLnBrk="0" hangingPunct="1">
                        <a:defRPr sz="1800" kern="1200">
                          <a:solidFill>
                            <a:schemeClr val="tx1"/>
                          </a:solidFill>
                          <a:latin typeface="EYInterstate Light"/>
                        </a:defRPr>
                      </a:lvl5pPr>
                      <a:lvl6pPr marL="2286000" algn="l" defTabSz="914400" rtl="0" eaLnBrk="1" latinLnBrk="0" hangingPunct="1">
                        <a:defRPr sz="1800" kern="1200">
                          <a:solidFill>
                            <a:schemeClr val="tx1"/>
                          </a:solidFill>
                          <a:latin typeface="EYInterstate Light"/>
                        </a:defRPr>
                      </a:lvl6pPr>
                      <a:lvl7pPr marL="2743200" algn="l" defTabSz="914400" rtl="0" eaLnBrk="1" latinLnBrk="0" hangingPunct="1">
                        <a:defRPr sz="1800" kern="1200">
                          <a:solidFill>
                            <a:schemeClr val="tx1"/>
                          </a:solidFill>
                          <a:latin typeface="EYInterstate Light"/>
                        </a:defRPr>
                      </a:lvl7pPr>
                      <a:lvl8pPr marL="3200400" algn="l" defTabSz="914400" rtl="0" eaLnBrk="1" latinLnBrk="0" hangingPunct="1">
                        <a:defRPr sz="1800" kern="1200">
                          <a:solidFill>
                            <a:schemeClr val="tx1"/>
                          </a:solidFill>
                          <a:latin typeface="EYInterstate Light"/>
                        </a:defRPr>
                      </a:lvl8pPr>
                      <a:lvl9pPr marL="3657600" algn="l" defTabSz="914400" rtl="0" eaLnBrk="1" latinLnBrk="0" hangingPunct="1">
                        <a:defRPr sz="1800" kern="1200">
                          <a:solidFill>
                            <a:schemeClr val="tx1"/>
                          </a:solidFill>
                          <a:latin typeface="EYInterstate Light"/>
                        </a:defRPr>
                      </a:lvl9pPr>
                    </a:lstStyle>
                    <a:p>
                      <a:pPr algn="ctr"/>
                      <a:endParaRPr lang="en-US" sz="1100" b="1" dirty="0">
                        <a:solidFill>
                          <a:schemeClr val="tx1"/>
                        </a:solidFill>
                        <a:latin typeface="Arial" panose="020B0604020202020204" pitchFamily="34" charset="0"/>
                        <a:cs typeface="Arial" panose="020B0604020202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YInterstate Light"/>
                        </a:defRPr>
                      </a:lvl1pPr>
                      <a:lvl2pPr marL="457200" algn="l" defTabSz="914400" rtl="0" eaLnBrk="1" latinLnBrk="0" hangingPunct="1">
                        <a:defRPr sz="1800" kern="1200">
                          <a:solidFill>
                            <a:schemeClr val="tx1"/>
                          </a:solidFill>
                          <a:latin typeface="EYInterstate Light"/>
                        </a:defRPr>
                      </a:lvl2pPr>
                      <a:lvl3pPr marL="914400" algn="l" defTabSz="914400" rtl="0" eaLnBrk="1" latinLnBrk="0" hangingPunct="1">
                        <a:defRPr sz="1800" kern="1200">
                          <a:solidFill>
                            <a:schemeClr val="tx1"/>
                          </a:solidFill>
                          <a:latin typeface="EYInterstate Light"/>
                        </a:defRPr>
                      </a:lvl3pPr>
                      <a:lvl4pPr marL="1371600" algn="l" defTabSz="914400" rtl="0" eaLnBrk="1" latinLnBrk="0" hangingPunct="1">
                        <a:defRPr sz="1800" kern="1200">
                          <a:solidFill>
                            <a:schemeClr val="tx1"/>
                          </a:solidFill>
                          <a:latin typeface="EYInterstate Light"/>
                        </a:defRPr>
                      </a:lvl4pPr>
                      <a:lvl5pPr marL="1828800" algn="l" defTabSz="914400" rtl="0" eaLnBrk="1" latinLnBrk="0" hangingPunct="1">
                        <a:defRPr sz="1800" kern="1200">
                          <a:solidFill>
                            <a:schemeClr val="tx1"/>
                          </a:solidFill>
                          <a:latin typeface="EYInterstate Light"/>
                        </a:defRPr>
                      </a:lvl5pPr>
                      <a:lvl6pPr marL="2286000" algn="l" defTabSz="914400" rtl="0" eaLnBrk="1" latinLnBrk="0" hangingPunct="1">
                        <a:defRPr sz="1800" kern="1200">
                          <a:solidFill>
                            <a:schemeClr val="tx1"/>
                          </a:solidFill>
                          <a:latin typeface="EYInterstate Light"/>
                        </a:defRPr>
                      </a:lvl6pPr>
                      <a:lvl7pPr marL="2743200" algn="l" defTabSz="914400" rtl="0" eaLnBrk="1" latinLnBrk="0" hangingPunct="1">
                        <a:defRPr sz="1800" kern="1200">
                          <a:solidFill>
                            <a:schemeClr val="tx1"/>
                          </a:solidFill>
                          <a:latin typeface="EYInterstate Light"/>
                        </a:defRPr>
                      </a:lvl7pPr>
                      <a:lvl8pPr marL="3200400" algn="l" defTabSz="914400" rtl="0" eaLnBrk="1" latinLnBrk="0" hangingPunct="1">
                        <a:defRPr sz="1800" kern="1200">
                          <a:solidFill>
                            <a:schemeClr val="tx1"/>
                          </a:solidFill>
                          <a:latin typeface="EYInterstate Light"/>
                        </a:defRPr>
                      </a:lvl8pPr>
                      <a:lvl9pPr marL="3657600" algn="l" defTabSz="914400" rtl="0" eaLnBrk="1" latinLnBrk="0" hangingPunct="1">
                        <a:defRPr sz="1800" kern="1200">
                          <a:solidFill>
                            <a:schemeClr val="tx1"/>
                          </a:solidFill>
                          <a:latin typeface="EYInterstate Light"/>
                        </a:defRPr>
                      </a:lvl9pPr>
                    </a:lstStyle>
                    <a:p>
                      <a:pPr marL="0" marR="0" lvl="0" indent="0" algn="ctr" defTabSz="1217890" rtl="0" eaLnBrk="1" fontAlgn="auto" latinLnBrk="0" hangingPunct="1">
                        <a:lnSpc>
                          <a:spcPct val="100000"/>
                        </a:lnSpc>
                        <a:spcBef>
                          <a:spcPts val="0"/>
                        </a:spcBef>
                        <a:spcAft>
                          <a:spcPts val="0"/>
                        </a:spcAft>
                        <a:buClrTx/>
                        <a:buSzTx/>
                        <a:buFontTx/>
                        <a:buNone/>
                        <a:tabLst/>
                        <a:defRPr/>
                      </a:pPr>
                      <a:endParaRPr lang="en-US" sz="1100" b="1" baseline="0" dirty="0">
                        <a:solidFill>
                          <a:schemeClr val="tx1"/>
                        </a:solidFill>
                        <a:latin typeface="Arial" panose="020B0604020202020204" pitchFamily="34" charset="0"/>
                        <a:cs typeface="Arial" panose="020B0604020202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YInterstate Light"/>
                        </a:defRPr>
                      </a:lvl1pPr>
                      <a:lvl2pPr marL="457200" algn="l" defTabSz="914400" rtl="0" eaLnBrk="1" latinLnBrk="0" hangingPunct="1">
                        <a:defRPr sz="1800" kern="1200">
                          <a:solidFill>
                            <a:schemeClr val="tx1"/>
                          </a:solidFill>
                          <a:latin typeface="EYInterstate Light"/>
                        </a:defRPr>
                      </a:lvl2pPr>
                      <a:lvl3pPr marL="914400" algn="l" defTabSz="914400" rtl="0" eaLnBrk="1" latinLnBrk="0" hangingPunct="1">
                        <a:defRPr sz="1800" kern="1200">
                          <a:solidFill>
                            <a:schemeClr val="tx1"/>
                          </a:solidFill>
                          <a:latin typeface="EYInterstate Light"/>
                        </a:defRPr>
                      </a:lvl3pPr>
                      <a:lvl4pPr marL="1371600" algn="l" defTabSz="914400" rtl="0" eaLnBrk="1" latinLnBrk="0" hangingPunct="1">
                        <a:defRPr sz="1800" kern="1200">
                          <a:solidFill>
                            <a:schemeClr val="tx1"/>
                          </a:solidFill>
                          <a:latin typeface="EYInterstate Light"/>
                        </a:defRPr>
                      </a:lvl4pPr>
                      <a:lvl5pPr marL="1828800" algn="l" defTabSz="914400" rtl="0" eaLnBrk="1" latinLnBrk="0" hangingPunct="1">
                        <a:defRPr sz="1800" kern="1200">
                          <a:solidFill>
                            <a:schemeClr val="tx1"/>
                          </a:solidFill>
                          <a:latin typeface="EYInterstate Light"/>
                        </a:defRPr>
                      </a:lvl5pPr>
                      <a:lvl6pPr marL="2286000" algn="l" defTabSz="914400" rtl="0" eaLnBrk="1" latinLnBrk="0" hangingPunct="1">
                        <a:defRPr sz="1800" kern="1200">
                          <a:solidFill>
                            <a:schemeClr val="tx1"/>
                          </a:solidFill>
                          <a:latin typeface="EYInterstate Light"/>
                        </a:defRPr>
                      </a:lvl6pPr>
                      <a:lvl7pPr marL="2743200" algn="l" defTabSz="914400" rtl="0" eaLnBrk="1" latinLnBrk="0" hangingPunct="1">
                        <a:defRPr sz="1800" kern="1200">
                          <a:solidFill>
                            <a:schemeClr val="tx1"/>
                          </a:solidFill>
                          <a:latin typeface="EYInterstate Light"/>
                        </a:defRPr>
                      </a:lvl7pPr>
                      <a:lvl8pPr marL="3200400" algn="l" defTabSz="914400" rtl="0" eaLnBrk="1" latinLnBrk="0" hangingPunct="1">
                        <a:defRPr sz="1800" kern="1200">
                          <a:solidFill>
                            <a:schemeClr val="tx1"/>
                          </a:solidFill>
                          <a:latin typeface="EYInterstate Light"/>
                        </a:defRPr>
                      </a:lvl8pPr>
                      <a:lvl9pPr marL="3657600" algn="l" defTabSz="914400" rtl="0" eaLnBrk="1" latinLnBrk="0" hangingPunct="1">
                        <a:defRPr sz="1800" kern="1200">
                          <a:solidFill>
                            <a:schemeClr val="tx1"/>
                          </a:solidFill>
                          <a:latin typeface="EYInterstate Light"/>
                        </a:defRPr>
                      </a:lvl9pPr>
                    </a:lstStyle>
                    <a:p>
                      <a:pPr marL="0" marR="0" lvl="0" indent="0" algn="ctr" defTabSz="1217890" rtl="0" eaLnBrk="1" fontAlgn="auto" latinLnBrk="0" hangingPunct="1">
                        <a:lnSpc>
                          <a:spcPct val="100000"/>
                        </a:lnSpc>
                        <a:spcBef>
                          <a:spcPts val="0"/>
                        </a:spcBef>
                        <a:spcAft>
                          <a:spcPts val="0"/>
                        </a:spcAft>
                        <a:buClrTx/>
                        <a:buSzTx/>
                        <a:buFontTx/>
                        <a:buNone/>
                        <a:tabLst/>
                        <a:defRPr/>
                      </a:pPr>
                      <a:endParaRPr lang="en-US" sz="1100" b="1" baseline="0" dirty="0">
                        <a:solidFill>
                          <a:schemeClr val="tx1"/>
                        </a:solidFill>
                        <a:latin typeface="Arial" panose="020B0604020202020204" pitchFamily="34" charset="0"/>
                        <a:cs typeface="Arial" panose="020B0604020202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YInterstate Light"/>
                        </a:defRPr>
                      </a:lvl1pPr>
                      <a:lvl2pPr marL="457200" algn="l" defTabSz="914400" rtl="0" eaLnBrk="1" latinLnBrk="0" hangingPunct="1">
                        <a:defRPr sz="1800" kern="1200">
                          <a:solidFill>
                            <a:schemeClr val="tx1"/>
                          </a:solidFill>
                          <a:latin typeface="EYInterstate Light"/>
                        </a:defRPr>
                      </a:lvl2pPr>
                      <a:lvl3pPr marL="914400" algn="l" defTabSz="914400" rtl="0" eaLnBrk="1" latinLnBrk="0" hangingPunct="1">
                        <a:defRPr sz="1800" kern="1200">
                          <a:solidFill>
                            <a:schemeClr val="tx1"/>
                          </a:solidFill>
                          <a:latin typeface="EYInterstate Light"/>
                        </a:defRPr>
                      </a:lvl3pPr>
                      <a:lvl4pPr marL="1371600" algn="l" defTabSz="914400" rtl="0" eaLnBrk="1" latinLnBrk="0" hangingPunct="1">
                        <a:defRPr sz="1800" kern="1200">
                          <a:solidFill>
                            <a:schemeClr val="tx1"/>
                          </a:solidFill>
                          <a:latin typeface="EYInterstate Light"/>
                        </a:defRPr>
                      </a:lvl4pPr>
                      <a:lvl5pPr marL="1828800" algn="l" defTabSz="914400" rtl="0" eaLnBrk="1" latinLnBrk="0" hangingPunct="1">
                        <a:defRPr sz="1800" kern="1200">
                          <a:solidFill>
                            <a:schemeClr val="tx1"/>
                          </a:solidFill>
                          <a:latin typeface="EYInterstate Light"/>
                        </a:defRPr>
                      </a:lvl5pPr>
                      <a:lvl6pPr marL="2286000" algn="l" defTabSz="914400" rtl="0" eaLnBrk="1" latinLnBrk="0" hangingPunct="1">
                        <a:defRPr sz="1800" kern="1200">
                          <a:solidFill>
                            <a:schemeClr val="tx1"/>
                          </a:solidFill>
                          <a:latin typeface="EYInterstate Light"/>
                        </a:defRPr>
                      </a:lvl6pPr>
                      <a:lvl7pPr marL="2743200" algn="l" defTabSz="914400" rtl="0" eaLnBrk="1" latinLnBrk="0" hangingPunct="1">
                        <a:defRPr sz="1800" kern="1200">
                          <a:solidFill>
                            <a:schemeClr val="tx1"/>
                          </a:solidFill>
                          <a:latin typeface="EYInterstate Light"/>
                        </a:defRPr>
                      </a:lvl7pPr>
                      <a:lvl8pPr marL="3200400" algn="l" defTabSz="914400" rtl="0" eaLnBrk="1" latinLnBrk="0" hangingPunct="1">
                        <a:defRPr sz="1800" kern="1200">
                          <a:solidFill>
                            <a:schemeClr val="tx1"/>
                          </a:solidFill>
                          <a:latin typeface="EYInterstate Light"/>
                        </a:defRPr>
                      </a:lvl8pPr>
                      <a:lvl9pPr marL="3657600" algn="l" defTabSz="914400" rtl="0" eaLnBrk="1" latinLnBrk="0" hangingPunct="1">
                        <a:defRPr sz="1800" kern="1200">
                          <a:solidFill>
                            <a:schemeClr val="tx1"/>
                          </a:solidFill>
                          <a:latin typeface="EYInterstate Light"/>
                        </a:defRPr>
                      </a:lvl9pPr>
                    </a:lstStyle>
                    <a:p>
                      <a:pPr algn="ctr"/>
                      <a:endParaRPr lang="en-US" sz="1100" b="1" dirty="0">
                        <a:solidFill>
                          <a:schemeClr val="tx1"/>
                        </a:solidFill>
                        <a:latin typeface="Arial" panose="020B0604020202020204" pitchFamily="34" charset="0"/>
                        <a:cs typeface="Arial" panose="020B0604020202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YInterstate Light"/>
                        </a:defRPr>
                      </a:lvl1pPr>
                      <a:lvl2pPr marL="457200" algn="l" defTabSz="914400" rtl="0" eaLnBrk="1" latinLnBrk="0" hangingPunct="1">
                        <a:defRPr sz="1800" kern="1200">
                          <a:solidFill>
                            <a:schemeClr val="tx1"/>
                          </a:solidFill>
                          <a:latin typeface="EYInterstate Light"/>
                        </a:defRPr>
                      </a:lvl2pPr>
                      <a:lvl3pPr marL="914400" algn="l" defTabSz="914400" rtl="0" eaLnBrk="1" latinLnBrk="0" hangingPunct="1">
                        <a:defRPr sz="1800" kern="1200">
                          <a:solidFill>
                            <a:schemeClr val="tx1"/>
                          </a:solidFill>
                          <a:latin typeface="EYInterstate Light"/>
                        </a:defRPr>
                      </a:lvl3pPr>
                      <a:lvl4pPr marL="1371600" algn="l" defTabSz="914400" rtl="0" eaLnBrk="1" latinLnBrk="0" hangingPunct="1">
                        <a:defRPr sz="1800" kern="1200">
                          <a:solidFill>
                            <a:schemeClr val="tx1"/>
                          </a:solidFill>
                          <a:latin typeface="EYInterstate Light"/>
                        </a:defRPr>
                      </a:lvl4pPr>
                      <a:lvl5pPr marL="1828800" algn="l" defTabSz="914400" rtl="0" eaLnBrk="1" latinLnBrk="0" hangingPunct="1">
                        <a:defRPr sz="1800" kern="1200">
                          <a:solidFill>
                            <a:schemeClr val="tx1"/>
                          </a:solidFill>
                          <a:latin typeface="EYInterstate Light"/>
                        </a:defRPr>
                      </a:lvl5pPr>
                      <a:lvl6pPr marL="2286000" algn="l" defTabSz="914400" rtl="0" eaLnBrk="1" latinLnBrk="0" hangingPunct="1">
                        <a:defRPr sz="1800" kern="1200">
                          <a:solidFill>
                            <a:schemeClr val="tx1"/>
                          </a:solidFill>
                          <a:latin typeface="EYInterstate Light"/>
                        </a:defRPr>
                      </a:lvl6pPr>
                      <a:lvl7pPr marL="2743200" algn="l" defTabSz="914400" rtl="0" eaLnBrk="1" latinLnBrk="0" hangingPunct="1">
                        <a:defRPr sz="1800" kern="1200">
                          <a:solidFill>
                            <a:schemeClr val="tx1"/>
                          </a:solidFill>
                          <a:latin typeface="EYInterstate Light"/>
                        </a:defRPr>
                      </a:lvl7pPr>
                      <a:lvl8pPr marL="3200400" algn="l" defTabSz="914400" rtl="0" eaLnBrk="1" latinLnBrk="0" hangingPunct="1">
                        <a:defRPr sz="1800" kern="1200">
                          <a:solidFill>
                            <a:schemeClr val="tx1"/>
                          </a:solidFill>
                          <a:latin typeface="EYInterstate Light"/>
                        </a:defRPr>
                      </a:lvl8pPr>
                      <a:lvl9pPr marL="3657600" algn="l" defTabSz="914400" rtl="0" eaLnBrk="1" latinLnBrk="0" hangingPunct="1">
                        <a:defRPr sz="1800" kern="1200">
                          <a:solidFill>
                            <a:schemeClr val="tx1"/>
                          </a:solidFill>
                          <a:latin typeface="EYInterstate Light"/>
                        </a:defRPr>
                      </a:lvl9pPr>
                    </a:lstStyle>
                    <a:p>
                      <a:pPr algn="ctr"/>
                      <a:endParaRPr lang="en-US" sz="1100" b="1" dirty="0">
                        <a:solidFill>
                          <a:schemeClr val="tx1"/>
                        </a:solidFill>
                        <a:latin typeface="Arial" panose="020B0604020202020204" pitchFamily="34" charset="0"/>
                        <a:cs typeface="Arial" panose="020B0604020202020204"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5128089"/>
                  </a:ext>
                </a:extLst>
              </a:tr>
              <a:tr h="1015156">
                <a:tc>
                  <a:txBody>
                    <a:bodyPr/>
                    <a:lstStyle>
                      <a:lvl1pPr marL="0" algn="l" defTabSz="914400" rtl="0" eaLnBrk="1" latinLnBrk="0" hangingPunct="1">
                        <a:defRPr sz="1800" kern="1200">
                          <a:solidFill>
                            <a:schemeClr val="tx1"/>
                          </a:solidFill>
                          <a:latin typeface="EYInterstate Light"/>
                        </a:defRPr>
                      </a:lvl1pPr>
                      <a:lvl2pPr marL="457200" algn="l" defTabSz="914400" rtl="0" eaLnBrk="1" latinLnBrk="0" hangingPunct="1">
                        <a:defRPr sz="1800" kern="1200">
                          <a:solidFill>
                            <a:schemeClr val="tx1"/>
                          </a:solidFill>
                          <a:latin typeface="EYInterstate Light"/>
                        </a:defRPr>
                      </a:lvl2pPr>
                      <a:lvl3pPr marL="914400" algn="l" defTabSz="914400" rtl="0" eaLnBrk="1" latinLnBrk="0" hangingPunct="1">
                        <a:defRPr sz="1800" kern="1200">
                          <a:solidFill>
                            <a:schemeClr val="tx1"/>
                          </a:solidFill>
                          <a:latin typeface="EYInterstate Light"/>
                        </a:defRPr>
                      </a:lvl3pPr>
                      <a:lvl4pPr marL="1371600" algn="l" defTabSz="914400" rtl="0" eaLnBrk="1" latinLnBrk="0" hangingPunct="1">
                        <a:defRPr sz="1800" kern="1200">
                          <a:solidFill>
                            <a:schemeClr val="tx1"/>
                          </a:solidFill>
                          <a:latin typeface="EYInterstate Light"/>
                        </a:defRPr>
                      </a:lvl4pPr>
                      <a:lvl5pPr marL="1828800" algn="l" defTabSz="914400" rtl="0" eaLnBrk="1" latinLnBrk="0" hangingPunct="1">
                        <a:defRPr sz="1800" kern="1200">
                          <a:solidFill>
                            <a:schemeClr val="tx1"/>
                          </a:solidFill>
                          <a:latin typeface="EYInterstate Light"/>
                        </a:defRPr>
                      </a:lvl5pPr>
                      <a:lvl6pPr marL="2286000" algn="l" defTabSz="914400" rtl="0" eaLnBrk="1" latinLnBrk="0" hangingPunct="1">
                        <a:defRPr sz="1800" kern="1200">
                          <a:solidFill>
                            <a:schemeClr val="tx1"/>
                          </a:solidFill>
                          <a:latin typeface="EYInterstate Light"/>
                        </a:defRPr>
                      </a:lvl6pPr>
                      <a:lvl7pPr marL="2743200" algn="l" defTabSz="914400" rtl="0" eaLnBrk="1" latinLnBrk="0" hangingPunct="1">
                        <a:defRPr sz="1800" kern="1200">
                          <a:solidFill>
                            <a:schemeClr val="tx1"/>
                          </a:solidFill>
                          <a:latin typeface="EYInterstate Light"/>
                        </a:defRPr>
                      </a:lvl7pPr>
                      <a:lvl8pPr marL="3200400" algn="l" defTabSz="914400" rtl="0" eaLnBrk="1" latinLnBrk="0" hangingPunct="1">
                        <a:defRPr sz="1800" kern="1200">
                          <a:solidFill>
                            <a:schemeClr val="tx1"/>
                          </a:solidFill>
                          <a:latin typeface="EYInterstate Light"/>
                        </a:defRPr>
                      </a:lvl8pPr>
                      <a:lvl9pPr marL="3657600" algn="l" defTabSz="914400" rtl="0" eaLnBrk="1" latinLnBrk="0" hangingPunct="1">
                        <a:defRPr sz="1800" kern="1200">
                          <a:solidFill>
                            <a:schemeClr val="tx1"/>
                          </a:solidFill>
                          <a:latin typeface="EYInterstate Light"/>
                        </a:defRPr>
                      </a:lvl9pPr>
                    </a:lstStyle>
                    <a:p>
                      <a:pPr marL="0" marR="0" lvl="0" indent="0" algn="l" defTabSz="913943"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Outputs:</a:t>
                      </a:r>
                    </a:p>
                    <a:p>
                      <a:pPr marL="171450" marR="0" lvl="0" indent="-171450" algn="l" defTabSz="913943"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Project plan</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YInterstate Light"/>
                        </a:defRPr>
                      </a:lvl1pPr>
                      <a:lvl2pPr marL="457200" algn="l" defTabSz="914400" rtl="0" eaLnBrk="1" latinLnBrk="0" hangingPunct="1">
                        <a:defRPr sz="1800" kern="1200">
                          <a:solidFill>
                            <a:schemeClr val="tx1"/>
                          </a:solidFill>
                          <a:latin typeface="EYInterstate Light"/>
                        </a:defRPr>
                      </a:lvl2pPr>
                      <a:lvl3pPr marL="914400" algn="l" defTabSz="914400" rtl="0" eaLnBrk="1" latinLnBrk="0" hangingPunct="1">
                        <a:defRPr sz="1800" kern="1200">
                          <a:solidFill>
                            <a:schemeClr val="tx1"/>
                          </a:solidFill>
                          <a:latin typeface="EYInterstate Light"/>
                        </a:defRPr>
                      </a:lvl3pPr>
                      <a:lvl4pPr marL="1371600" algn="l" defTabSz="914400" rtl="0" eaLnBrk="1" latinLnBrk="0" hangingPunct="1">
                        <a:defRPr sz="1800" kern="1200">
                          <a:solidFill>
                            <a:schemeClr val="tx1"/>
                          </a:solidFill>
                          <a:latin typeface="EYInterstate Light"/>
                        </a:defRPr>
                      </a:lvl4pPr>
                      <a:lvl5pPr marL="1828800" algn="l" defTabSz="914400" rtl="0" eaLnBrk="1" latinLnBrk="0" hangingPunct="1">
                        <a:defRPr sz="1800" kern="1200">
                          <a:solidFill>
                            <a:schemeClr val="tx1"/>
                          </a:solidFill>
                          <a:latin typeface="EYInterstate Light"/>
                        </a:defRPr>
                      </a:lvl5pPr>
                      <a:lvl6pPr marL="2286000" algn="l" defTabSz="914400" rtl="0" eaLnBrk="1" latinLnBrk="0" hangingPunct="1">
                        <a:defRPr sz="1800" kern="1200">
                          <a:solidFill>
                            <a:schemeClr val="tx1"/>
                          </a:solidFill>
                          <a:latin typeface="EYInterstate Light"/>
                        </a:defRPr>
                      </a:lvl6pPr>
                      <a:lvl7pPr marL="2743200" algn="l" defTabSz="914400" rtl="0" eaLnBrk="1" latinLnBrk="0" hangingPunct="1">
                        <a:defRPr sz="1800" kern="1200">
                          <a:solidFill>
                            <a:schemeClr val="tx1"/>
                          </a:solidFill>
                          <a:latin typeface="EYInterstate Light"/>
                        </a:defRPr>
                      </a:lvl7pPr>
                      <a:lvl8pPr marL="3200400" algn="l" defTabSz="914400" rtl="0" eaLnBrk="1" latinLnBrk="0" hangingPunct="1">
                        <a:defRPr sz="1800" kern="1200">
                          <a:solidFill>
                            <a:schemeClr val="tx1"/>
                          </a:solidFill>
                          <a:latin typeface="EYInterstate Light"/>
                        </a:defRPr>
                      </a:lvl8pPr>
                      <a:lvl9pPr marL="3657600" algn="l" defTabSz="914400" rtl="0" eaLnBrk="1" latinLnBrk="0" hangingPunct="1">
                        <a:defRPr sz="1800" kern="1200">
                          <a:solidFill>
                            <a:schemeClr val="tx1"/>
                          </a:solidFill>
                          <a:latin typeface="EYInterstate Light"/>
                        </a:defRPr>
                      </a:lvl9pPr>
                    </a:lstStyle>
                    <a:p>
                      <a:pPr marL="0" marR="0" lvl="0" indent="0" algn="l" defTabSz="913943"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Outputs:</a:t>
                      </a:r>
                    </a:p>
                    <a:p>
                      <a:pPr marL="171450" marR="0" lvl="0" indent="-171450" algn="l" defTabSz="913943"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IN" altLang="en-US" sz="105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Draft risk register</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YInterstate Light"/>
                        </a:defRPr>
                      </a:lvl1pPr>
                      <a:lvl2pPr marL="457200" algn="l" defTabSz="914400" rtl="0" eaLnBrk="1" latinLnBrk="0" hangingPunct="1">
                        <a:defRPr sz="1800" kern="1200">
                          <a:solidFill>
                            <a:schemeClr val="tx1"/>
                          </a:solidFill>
                          <a:latin typeface="EYInterstate Light"/>
                        </a:defRPr>
                      </a:lvl2pPr>
                      <a:lvl3pPr marL="914400" algn="l" defTabSz="914400" rtl="0" eaLnBrk="1" latinLnBrk="0" hangingPunct="1">
                        <a:defRPr sz="1800" kern="1200">
                          <a:solidFill>
                            <a:schemeClr val="tx1"/>
                          </a:solidFill>
                          <a:latin typeface="EYInterstate Light"/>
                        </a:defRPr>
                      </a:lvl3pPr>
                      <a:lvl4pPr marL="1371600" algn="l" defTabSz="914400" rtl="0" eaLnBrk="1" latinLnBrk="0" hangingPunct="1">
                        <a:defRPr sz="1800" kern="1200">
                          <a:solidFill>
                            <a:schemeClr val="tx1"/>
                          </a:solidFill>
                          <a:latin typeface="EYInterstate Light"/>
                        </a:defRPr>
                      </a:lvl4pPr>
                      <a:lvl5pPr marL="1828800" algn="l" defTabSz="914400" rtl="0" eaLnBrk="1" latinLnBrk="0" hangingPunct="1">
                        <a:defRPr sz="1800" kern="1200">
                          <a:solidFill>
                            <a:schemeClr val="tx1"/>
                          </a:solidFill>
                          <a:latin typeface="EYInterstate Light"/>
                        </a:defRPr>
                      </a:lvl5pPr>
                      <a:lvl6pPr marL="2286000" algn="l" defTabSz="914400" rtl="0" eaLnBrk="1" latinLnBrk="0" hangingPunct="1">
                        <a:defRPr sz="1800" kern="1200">
                          <a:solidFill>
                            <a:schemeClr val="tx1"/>
                          </a:solidFill>
                          <a:latin typeface="EYInterstate Light"/>
                        </a:defRPr>
                      </a:lvl6pPr>
                      <a:lvl7pPr marL="2743200" algn="l" defTabSz="914400" rtl="0" eaLnBrk="1" latinLnBrk="0" hangingPunct="1">
                        <a:defRPr sz="1800" kern="1200">
                          <a:solidFill>
                            <a:schemeClr val="tx1"/>
                          </a:solidFill>
                          <a:latin typeface="EYInterstate Light"/>
                        </a:defRPr>
                      </a:lvl7pPr>
                      <a:lvl8pPr marL="3200400" algn="l" defTabSz="914400" rtl="0" eaLnBrk="1" latinLnBrk="0" hangingPunct="1">
                        <a:defRPr sz="1800" kern="1200">
                          <a:solidFill>
                            <a:schemeClr val="tx1"/>
                          </a:solidFill>
                          <a:latin typeface="EYInterstate Light"/>
                        </a:defRPr>
                      </a:lvl8pPr>
                      <a:lvl9pPr marL="3657600" algn="l" defTabSz="914400" rtl="0" eaLnBrk="1" latinLnBrk="0" hangingPunct="1">
                        <a:defRPr sz="1800" kern="1200">
                          <a:solidFill>
                            <a:schemeClr val="tx1"/>
                          </a:solidFill>
                          <a:latin typeface="EYInterstate Light"/>
                        </a:defRPr>
                      </a:lvl9pPr>
                    </a:lstStyle>
                    <a:p>
                      <a:pPr marL="0" marR="0" lvl="0" indent="0" algn="l" defTabSz="913943"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Outputs:</a:t>
                      </a:r>
                      <a:endParaRPr lang="en-US" altLang="en-US" sz="1050" i="0" u="none" dirty="0">
                        <a:solidFill>
                          <a:schemeClr val="bg1"/>
                        </a:solidFill>
                        <a:latin typeface="Arial" panose="020B0604020202020204" pitchFamily="34" charset="0"/>
                        <a:ea typeface="MS PGothic"/>
                        <a:cs typeface="Arial" panose="020B0604020202020204" pitchFamily="34" charset="0"/>
                      </a:endParaRPr>
                    </a:p>
                    <a:p>
                      <a:pPr marL="171450" marR="0" lvl="0" indent="-171450" algn="l" defTabSz="913943"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IN" altLang="en-US" sz="105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Expanded risk register include risk descriptions, known existing mitigations, and risk owners</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YInterstate Light"/>
                        </a:defRPr>
                      </a:lvl1pPr>
                      <a:lvl2pPr marL="457200" algn="l" defTabSz="914400" rtl="0" eaLnBrk="1" latinLnBrk="0" hangingPunct="1">
                        <a:defRPr sz="1800" kern="1200">
                          <a:solidFill>
                            <a:schemeClr val="tx1"/>
                          </a:solidFill>
                          <a:latin typeface="EYInterstate Light"/>
                        </a:defRPr>
                      </a:lvl2pPr>
                      <a:lvl3pPr marL="914400" algn="l" defTabSz="914400" rtl="0" eaLnBrk="1" latinLnBrk="0" hangingPunct="1">
                        <a:defRPr sz="1800" kern="1200">
                          <a:solidFill>
                            <a:schemeClr val="tx1"/>
                          </a:solidFill>
                          <a:latin typeface="EYInterstate Light"/>
                        </a:defRPr>
                      </a:lvl3pPr>
                      <a:lvl4pPr marL="1371600" algn="l" defTabSz="914400" rtl="0" eaLnBrk="1" latinLnBrk="0" hangingPunct="1">
                        <a:defRPr sz="1800" kern="1200">
                          <a:solidFill>
                            <a:schemeClr val="tx1"/>
                          </a:solidFill>
                          <a:latin typeface="EYInterstate Light"/>
                        </a:defRPr>
                      </a:lvl4pPr>
                      <a:lvl5pPr marL="1828800" algn="l" defTabSz="914400" rtl="0" eaLnBrk="1" latinLnBrk="0" hangingPunct="1">
                        <a:defRPr sz="1800" kern="1200">
                          <a:solidFill>
                            <a:schemeClr val="tx1"/>
                          </a:solidFill>
                          <a:latin typeface="EYInterstate Light"/>
                        </a:defRPr>
                      </a:lvl5pPr>
                      <a:lvl6pPr marL="2286000" algn="l" defTabSz="914400" rtl="0" eaLnBrk="1" latinLnBrk="0" hangingPunct="1">
                        <a:defRPr sz="1800" kern="1200">
                          <a:solidFill>
                            <a:schemeClr val="tx1"/>
                          </a:solidFill>
                          <a:latin typeface="EYInterstate Light"/>
                        </a:defRPr>
                      </a:lvl6pPr>
                      <a:lvl7pPr marL="2743200" algn="l" defTabSz="914400" rtl="0" eaLnBrk="1" latinLnBrk="0" hangingPunct="1">
                        <a:defRPr sz="1800" kern="1200">
                          <a:solidFill>
                            <a:schemeClr val="tx1"/>
                          </a:solidFill>
                          <a:latin typeface="EYInterstate Light"/>
                        </a:defRPr>
                      </a:lvl7pPr>
                      <a:lvl8pPr marL="3200400" algn="l" defTabSz="914400" rtl="0" eaLnBrk="1" latinLnBrk="0" hangingPunct="1">
                        <a:defRPr sz="1800" kern="1200">
                          <a:solidFill>
                            <a:schemeClr val="tx1"/>
                          </a:solidFill>
                          <a:latin typeface="EYInterstate Light"/>
                        </a:defRPr>
                      </a:lvl8pPr>
                      <a:lvl9pPr marL="3657600" algn="l" defTabSz="914400" rtl="0" eaLnBrk="1" latinLnBrk="0" hangingPunct="1">
                        <a:defRPr sz="1800" kern="1200">
                          <a:solidFill>
                            <a:schemeClr val="tx1"/>
                          </a:solidFill>
                          <a:latin typeface="EYInterstate Light"/>
                        </a:defRPr>
                      </a:lvl9pPr>
                    </a:lstStyle>
                    <a:p>
                      <a:pPr marL="0" marR="0" lvl="0" indent="0" algn="l" defTabSz="913943"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Outputs:</a:t>
                      </a:r>
                    </a:p>
                    <a:p>
                      <a:pPr marL="171450" marR="0" lvl="0" indent="-171450" algn="l" defTabSz="913943"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IN"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Risk identification workshop materials</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YInterstate Light"/>
                        </a:defRPr>
                      </a:lvl1pPr>
                      <a:lvl2pPr marL="457200" algn="l" defTabSz="914400" rtl="0" eaLnBrk="1" latinLnBrk="0" hangingPunct="1">
                        <a:defRPr sz="1800" kern="1200">
                          <a:solidFill>
                            <a:schemeClr val="tx1"/>
                          </a:solidFill>
                          <a:latin typeface="EYInterstate Light"/>
                        </a:defRPr>
                      </a:lvl2pPr>
                      <a:lvl3pPr marL="914400" algn="l" defTabSz="914400" rtl="0" eaLnBrk="1" latinLnBrk="0" hangingPunct="1">
                        <a:defRPr sz="1800" kern="1200">
                          <a:solidFill>
                            <a:schemeClr val="tx1"/>
                          </a:solidFill>
                          <a:latin typeface="EYInterstate Light"/>
                        </a:defRPr>
                      </a:lvl3pPr>
                      <a:lvl4pPr marL="1371600" algn="l" defTabSz="914400" rtl="0" eaLnBrk="1" latinLnBrk="0" hangingPunct="1">
                        <a:defRPr sz="1800" kern="1200">
                          <a:solidFill>
                            <a:schemeClr val="tx1"/>
                          </a:solidFill>
                          <a:latin typeface="EYInterstate Light"/>
                        </a:defRPr>
                      </a:lvl4pPr>
                      <a:lvl5pPr marL="1828800" algn="l" defTabSz="914400" rtl="0" eaLnBrk="1" latinLnBrk="0" hangingPunct="1">
                        <a:defRPr sz="1800" kern="1200">
                          <a:solidFill>
                            <a:schemeClr val="tx1"/>
                          </a:solidFill>
                          <a:latin typeface="EYInterstate Light"/>
                        </a:defRPr>
                      </a:lvl5pPr>
                      <a:lvl6pPr marL="2286000" algn="l" defTabSz="914400" rtl="0" eaLnBrk="1" latinLnBrk="0" hangingPunct="1">
                        <a:defRPr sz="1800" kern="1200">
                          <a:solidFill>
                            <a:schemeClr val="tx1"/>
                          </a:solidFill>
                          <a:latin typeface="EYInterstate Light"/>
                        </a:defRPr>
                      </a:lvl6pPr>
                      <a:lvl7pPr marL="2743200" algn="l" defTabSz="914400" rtl="0" eaLnBrk="1" latinLnBrk="0" hangingPunct="1">
                        <a:defRPr sz="1800" kern="1200">
                          <a:solidFill>
                            <a:schemeClr val="tx1"/>
                          </a:solidFill>
                          <a:latin typeface="EYInterstate Light"/>
                        </a:defRPr>
                      </a:lvl7pPr>
                      <a:lvl8pPr marL="3200400" algn="l" defTabSz="914400" rtl="0" eaLnBrk="1" latinLnBrk="0" hangingPunct="1">
                        <a:defRPr sz="1800" kern="1200">
                          <a:solidFill>
                            <a:schemeClr val="tx1"/>
                          </a:solidFill>
                          <a:latin typeface="EYInterstate Light"/>
                        </a:defRPr>
                      </a:lvl8pPr>
                      <a:lvl9pPr marL="3657600" algn="l" defTabSz="914400" rtl="0" eaLnBrk="1" latinLnBrk="0" hangingPunct="1">
                        <a:defRPr sz="1800" kern="1200">
                          <a:solidFill>
                            <a:schemeClr val="tx1"/>
                          </a:solidFill>
                          <a:latin typeface="EYInterstate Light"/>
                        </a:defRPr>
                      </a:lvl9pPr>
                    </a:lstStyle>
                    <a:p>
                      <a:pPr marL="0" marR="0" lvl="0" indent="0" algn="l" defTabSz="913943"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Outputs:</a:t>
                      </a:r>
                      <a:endParaRPr lang="en-US" altLang="en-US" sz="1050" i="0" u="none" kern="1200" dirty="0">
                        <a:solidFill>
                          <a:schemeClr val="bg1"/>
                        </a:solidFill>
                        <a:latin typeface="Arial" panose="020B0604020202020204" pitchFamily="34" charset="0"/>
                        <a:ea typeface="MS PGothic"/>
                        <a:cs typeface="Arial" panose="020B0604020202020204" pitchFamily="34" charset="0"/>
                      </a:endParaRPr>
                    </a:p>
                    <a:p>
                      <a:pPr marL="171450" marR="0" lvl="0" indent="-171450" algn="l" defTabSz="913943"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en-US" sz="105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Detailed notes with data on likelihood and impact levels of each identified risk</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YInterstate Light"/>
                        </a:defRPr>
                      </a:lvl1pPr>
                      <a:lvl2pPr marL="457200" algn="l" defTabSz="914400" rtl="0" eaLnBrk="1" latinLnBrk="0" hangingPunct="1">
                        <a:defRPr sz="1800" kern="1200">
                          <a:solidFill>
                            <a:schemeClr val="tx1"/>
                          </a:solidFill>
                          <a:latin typeface="EYInterstate Light"/>
                        </a:defRPr>
                      </a:lvl2pPr>
                      <a:lvl3pPr marL="914400" algn="l" defTabSz="914400" rtl="0" eaLnBrk="1" latinLnBrk="0" hangingPunct="1">
                        <a:defRPr sz="1800" kern="1200">
                          <a:solidFill>
                            <a:schemeClr val="tx1"/>
                          </a:solidFill>
                          <a:latin typeface="EYInterstate Light"/>
                        </a:defRPr>
                      </a:lvl3pPr>
                      <a:lvl4pPr marL="1371600" algn="l" defTabSz="914400" rtl="0" eaLnBrk="1" latinLnBrk="0" hangingPunct="1">
                        <a:defRPr sz="1800" kern="1200">
                          <a:solidFill>
                            <a:schemeClr val="tx1"/>
                          </a:solidFill>
                          <a:latin typeface="EYInterstate Light"/>
                        </a:defRPr>
                      </a:lvl4pPr>
                      <a:lvl5pPr marL="1828800" algn="l" defTabSz="914400" rtl="0" eaLnBrk="1" latinLnBrk="0" hangingPunct="1">
                        <a:defRPr sz="1800" kern="1200">
                          <a:solidFill>
                            <a:schemeClr val="tx1"/>
                          </a:solidFill>
                          <a:latin typeface="EYInterstate Light"/>
                        </a:defRPr>
                      </a:lvl5pPr>
                      <a:lvl6pPr marL="2286000" algn="l" defTabSz="914400" rtl="0" eaLnBrk="1" latinLnBrk="0" hangingPunct="1">
                        <a:defRPr sz="1800" kern="1200">
                          <a:solidFill>
                            <a:schemeClr val="tx1"/>
                          </a:solidFill>
                          <a:latin typeface="EYInterstate Light"/>
                        </a:defRPr>
                      </a:lvl6pPr>
                      <a:lvl7pPr marL="2743200" algn="l" defTabSz="914400" rtl="0" eaLnBrk="1" latinLnBrk="0" hangingPunct="1">
                        <a:defRPr sz="1800" kern="1200">
                          <a:solidFill>
                            <a:schemeClr val="tx1"/>
                          </a:solidFill>
                          <a:latin typeface="EYInterstate Light"/>
                        </a:defRPr>
                      </a:lvl7pPr>
                      <a:lvl8pPr marL="3200400" algn="l" defTabSz="914400" rtl="0" eaLnBrk="1" latinLnBrk="0" hangingPunct="1">
                        <a:defRPr sz="1800" kern="1200">
                          <a:solidFill>
                            <a:schemeClr val="tx1"/>
                          </a:solidFill>
                          <a:latin typeface="EYInterstate Light"/>
                        </a:defRPr>
                      </a:lvl8pPr>
                      <a:lvl9pPr marL="3657600" algn="l" defTabSz="914400" rtl="0" eaLnBrk="1" latinLnBrk="0" hangingPunct="1">
                        <a:defRPr sz="1800" kern="1200">
                          <a:solidFill>
                            <a:schemeClr val="tx1"/>
                          </a:solidFill>
                          <a:latin typeface="EYInterstate Light"/>
                        </a:defRPr>
                      </a:lvl9pPr>
                    </a:lstStyle>
                    <a:p>
                      <a:pPr marL="0" marR="0" lvl="0" indent="0" algn="l" defTabSz="913943"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Outputs:</a:t>
                      </a:r>
                    </a:p>
                    <a:p>
                      <a:pPr marL="171450" marR="0" lvl="0" indent="-171450" algn="l" defTabSz="913943"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en-US" sz="105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Validated risk register</a:t>
                      </a:r>
                      <a:endPar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3943"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Identified risk ownership</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3943"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3943"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Final risk register</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8401976"/>
                  </a:ext>
                </a:extLst>
              </a:tr>
            </a:tbl>
          </a:graphicData>
        </a:graphic>
      </p:graphicFrame>
      <p:sp>
        <p:nvSpPr>
          <p:cNvPr id="98" name="Rectangle: Top Corners Rounded 78">
            <a:extLst>
              <a:ext uri="{FF2B5EF4-FFF2-40B4-BE49-F238E27FC236}">
                <a16:creationId xmlns:a16="http://schemas.microsoft.com/office/drawing/2014/main" id="{F1855D22-B4D7-EE00-11F1-62500C160EEA}"/>
              </a:ext>
            </a:extLst>
          </p:cNvPr>
          <p:cNvSpPr/>
          <p:nvPr/>
        </p:nvSpPr>
        <p:spPr>
          <a:xfrm>
            <a:off x="709751" y="839620"/>
            <a:ext cx="1451986" cy="287982"/>
          </a:xfrm>
          <a:prstGeom prst="round2SameRect">
            <a:avLst>
              <a:gd name="adj1" fmla="val 0"/>
              <a:gd name="adj2" fmla="val 0"/>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Phase I start</a:t>
            </a:r>
          </a:p>
        </p:txBody>
      </p:sp>
      <p:sp>
        <p:nvSpPr>
          <p:cNvPr id="100" name="Rectangle 99">
            <a:extLst>
              <a:ext uri="{FF2B5EF4-FFF2-40B4-BE49-F238E27FC236}">
                <a16:creationId xmlns:a16="http://schemas.microsoft.com/office/drawing/2014/main" id="{814CB392-064F-7391-DFFA-C9611DFD80FF}"/>
              </a:ext>
            </a:extLst>
          </p:cNvPr>
          <p:cNvSpPr/>
          <p:nvPr/>
        </p:nvSpPr>
        <p:spPr>
          <a:xfrm>
            <a:off x="878147" y="1269935"/>
            <a:ext cx="1122171" cy="323165"/>
          </a:xfrm>
          <a:prstGeom prst="rect">
            <a:avLst/>
          </a:prstGeom>
        </p:spPr>
        <p:txBody>
          <a:bodyPr wrap="square" lIns="0" tIns="0" rIns="0" bIns="0" anchor="t" anchorCtr="0">
            <a:spAutoFit/>
          </a:bodyPr>
          <a:lstStyle/>
          <a:p>
            <a:pPr algn="ctr">
              <a:defRPr/>
            </a:pPr>
            <a:r>
              <a:rPr lang="en-US" sz="1050" b="1" dirty="0">
                <a:solidFill>
                  <a:srgbClr val="2E2E38"/>
                </a:solidFill>
                <a:latin typeface="Arial" panose="020B0604020202020204" pitchFamily="34" charset="0"/>
                <a:cs typeface="Arial" panose="020B0604020202020204" pitchFamily="34" charset="0"/>
              </a:rPr>
              <a:t>Planning and Kickoff</a:t>
            </a:r>
            <a:endParaRPr lang="en-US" sz="1050" dirty="0">
              <a:solidFill>
                <a:srgbClr val="2E2E38"/>
              </a:solidFill>
              <a:latin typeface="Arial" panose="020B0604020202020204" pitchFamily="34" charset="0"/>
              <a:cs typeface="Arial" panose="020B0604020202020204" pitchFamily="34" charset="0"/>
            </a:endParaRPr>
          </a:p>
        </p:txBody>
      </p:sp>
      <p:sp>
        <p:nvSpPr>
          <p:cNvPr id="101" name="Text Box 4">
            <a:extLst>
              <a:ext uri="{FF2B5EF4-FFF2-40B4-BE49-F238E27FC236}">
                <a16:creationId xmlns:a16="http://schemas.microsoft.com/office/drawing/2014/main" id="{EB182CFB-E620-337D-F710-72DA71D0C0BB}"/>
              </a:ext>
            </a:extLst>
          </p:cNvPr>
          <p:cNvSpPr txBox="1">
            <a:spLocks noChangeArrowheads="1"/>
          </p:cNvSpPr>
          <p:nvPr/>
        </p:nvSpPr>
        <p:spPr bwMode="auto">
          <a:xfrm>
            <a:off x="789693" y="2965401"/>
            <a:ext cx="1299077"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1">
            <a:spAutoFit/>
          </a:bodyPr>
          <a:lstStyle>
            <a:lvl1pPr>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1pPr>
            <a:lvl2pPr marL="742950" indent="-28575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2pPr>
            <a:lvl3pPr marL="11430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3pPr>
            <a:lvl4pPr marL="16002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4pPr>
            <a:lvl5pPr marL="20574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5pPr>
            <a:lvl6pPr marL="25146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6pPr>
            <a:lvl7pPr marL="29718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7pPr>
            <a:lvl8pPr marL="34290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8pPr>
            <a:lvl9pPr marL="38862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9pPr>
          </a:lstStyle>
          <a:p>
            <a:pPr>
              <a:spcBef>
                <a:spcPct val="0"/>
              </a:spcBef>
              <a:buSzTx/>
              <a:buFont typeface="Akzidenz Grotesk BE"/>
              <a:buNone/>
              <a:defRPr/>
            </a:pPr>
            <a:r>
              <a:rPr lang="en-IN" altLang="en-US" sz="1050" i="1" kern="0" dirty="0">
                <a:solidFill>
                  <a:srgbClr val="2E2E38"/>
                </a:solidFill>
                <a:latin typeface="Arial" panose="020B0604020202020204" pitchFamily="34" charset="0"/>
                <a:ea typeface="MS PGothic" panose="020B0600070205080204" pitchFamily="34" charset="-128"/>
                <a:cs typeface="Arial" panose="020B0604020202020204" pitchFamily="34" charset="0"/>
              </a:rPr>
              <a:t>Determine the timeline and identify all participants/ stakeholders involved.</a:t>
            </a:r>
            <a:endParaRPr lang="en-IN" altLang="en-US" sz="1050" i="1" dirty="0">
              <a:solidFill>
                <a:srgbClr val="2E2E38"/>
              </a:solidFill>
              <a:latin typeface="Arial" panose="020B0604020202020204" pitchFamily="34" charset="0"/>
              <a:ea typeface="MS PGothic" panose="020B0600070205080204" pitchFamily="34" charset="-128"/>
              <a:cs typeface="Arial" panose="020B0604020202020204" pitchFamily="34" charset="0"/>
            </a:endParaRPr>
          </a:p>
        </p:txBody>
      </p:sp>
      <p:pic>
        <p:nvPicPr>
          <p:cNvPr id="156" name="Picture 155">
            <a:extLst>
              <a:ext uri="{FF2B5EF4-FFF2-40B4-BE49-F238E27FC236}">
                <a16:creationId xmlns:a16="http://schemas.microsoft.com/office/drawing/2014/main" id="{44B3B995-CAEA-3210-C2B8-2E5F32F9C2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032" y="1859490"/>
            <a:ext cx="950400" cy="687942"/>
          </a:xfrm>
          <a:prstGeom prst="rect">
            <a:avLst/>
          </a:prstGeom>
        </p:spPr>
      </p:pic>
      <p:sp>
        <p:nvSpPr>
          <p:cNvPr id="7" name="Rectangle: Top Corners Rounded 77">
            <a:extLst>
              <a:ext uri="{FF2B5EF4-FFF2-40B4-BE49-F238E27FC236}">
                <a16:creationId xmlns:a16="http://schemas.microsoft.com/office/drawing/2014/main" id="{5B62A3B4-8D2E-EE93-1946-5B29AF047590}"/>
              </a:ext>
            </a:extLst>
          </p:cNvPr>
          <p:cNvSpPr/>
          <p:nvPr/>
        </p:nvSpPr>
        <p:spPr>
          <a:xfrm>
            <a:off x="9817510" y="4431931"/>
            <a:ext cx="1656317" cy="289547"/>
          </a:xfrm>
          <a:prstGeom prst="round2SameRect">
            <a:avLst>
              <a:gd name="adj1" fmla="val 0"/>
              <a:gd name="adj2" fmla="val 0"/>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Phase I Completed</a:t>
            </a:r>
          </a:p>
        </p:txBody>
      </p:sp>
      <p:sp>
        <p:nvSpPr>
          <p:cNvPr id="11" name="Text Box 4">
            <a:extLst>
              <a:ext uri="{FF2B5EF4-FFF2-40B4-BE49-F238E27FC236}">
                <a16:creationId xmlns:a16="http://schemas.microsoft.com/office/drawing/2014/main" id="{AC68EDBD-64A9-0BCE-5311-6E6E946C0FB3}"/>
              </a:ext>
            </a:extLst>
          </p:cNvPr>
          <p:cNvSpPr txBox="1">
            <a:spLocks noChangeArrowheads="1"/>
          </p:cNvSpPr>
          <p:nvPr/>
        </p:nvSpPr>
        <p:spPr bwMode="auto">
          <a:xfrm>
            <a:off x="2292382" y="2965400"/>
            <a:ext cx="1180056"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1">
            <a:spAutoFit/>
          </a:bodyPr>
          <a:lstStyle>
            <a:lvl1pPr>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1pPr>
            <a:lvl2pPr marL="742950" indent="-28575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2pPr>
            <a:lvl3pPr marL="11430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3pPr>
            <a:lvl4pPr marL="16002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4pPr>
            <a:lvl5pPr marL="20574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5pPr>
            <a:lvl6pPr marL="25146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6pPr>
            <a:lvl7pPr marL="29718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7pPr>
            <a:lvl8pPr marL="34290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8pPr>
            <a:lvl9pPr marL="38862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9pPr>
          </a:lstStyle>
          <a:p>
            <a:pPr>
              <a:spcBef>
                <a:spcPct val="0"/>
              </a:spcBef>
              <a:buSzTx/>
              <a:buFont typeface="Akzidenz Grotesk BE"/>
              <a:buNone/>
              <a:defRPr/>
            </a:pPr>
            <a:r>
              <a:rPr lang="en-IN" altLang="en-US" sz="1050" i="1" kern="0" dirty="0">
                <a:solidFill>
                  <a:srgbClr val="2E2E38"/>
                </a:solidFill>
                <a:latin typeface="Arial" panose="020B0604020202020204" pitchFamily="34" charset="0"/>
                <a:ea typeface="MS PGothic" panose="020B0600070205080204" pitchFamily="34" charset="-128"/>
                <a:cs typeface="Arial" panose="020B0604020202020204" pitchFamily="34" charset="0"/>
              </a:rPr>
              <a:t>Governing board suggests initial list of risks to focus on and composes a draft risk register with risk titles and descriptions.</a:t>
            </a:r>
            <a:endParaRPr kumimoji="0" lang="en-IN" altLang="en-US" sz="1050" b="0" i="1" u="none" strike="noStrike" kern="0" cap="none" spc="0" normalizeH="0" baseline="0" noProof="0" dirty="0">
              <a:ln>
                <a:noFill/>
              </a:ln>
              <a:solidFill>
                <a:srgbClr val="B71328"/>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76D40C2-C5D5-77C4-8220-F7E576FE2AB6}"/>
              </a:ext>
            </a:extLst>
          </p:cNvPr>
          <p:cNvSpPr/>
          <p:nvPr/>
        </p:nvSpPr>
        <p:spPr>
          <a:xfrm>
            <a:off x="2329538" y="1265471"/>
            <a:ext cx="1180056" cy="323165"/>
          </a:xfrm>
          <a:prstGeom prst="rect">
            <a:avLst/>
          </a:prstGeom>
        </p:spPr>
        <p:txBody>
          <a:bodyPr wrap="square" lIns="0" tIns="0" rIns="0" bIns="0" anchor="t" anchorCtr="0">
            <a:spAutoFit/>
          </a:bodyPr>
          <a:lstStyle/>
          <a:p>
            <a:pPr algn="ctr">
              <a:defRPr/>
            </a:pPr>
            <a:r>
              <a:rPr lang="en-US" sz="1050" b="1" dirty="0">
                <a:solidFill>
                  <a:srgbClr val="2E2E38"/>
                </a:solidFill>
                <a:latin typeface="Arial" panose="020B0604020202020204" pitchFamily="34" charset="0"/>
                <a:cs typeface="Arial" panose="020B0604020202020204" pitchFamily="34" charset="0"/>
              </a:rPr>
              <a:t>Leadership Risk Identification</a:t>
            </a:r>
          </a:p>
        </p:txBody>
      </p:sp>
      <p:pic>
        <p:nvPicPr>
          <p:cNvPr id="16" name="Picture 2" descr="Risk Icons - Free SVG &amp; PNG Risk Images - Noun Project">
            <a:extLst>
              <a:ext uri="{FF2B5EF4-FFF2-40B4-BE49-F238E27FC236}">
                <a16:creationId xmlns:a16="http://schemas.microsoft.com/office/drawing/2014/main" id="{2E1551FB-6F42-FD16-9C72-9BC0B67EA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5956" y="1901921"/>
            <a:ext cx="707220" cy="7072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4">
            <a:extLst>
              <a:ext uri="{FF2B5EF4-FFF2-40B4-BE49-F238E27FC236}">
                <a16:creationId xmlns:a16="http://schemas.microsoft.com/office/drawing/2014/main" id="{87592AF3-1BDC-D7E4-FD80-EEEBFDACF5A8}"/>
              </a:ext>
            </a:extLst>
          </p:cNvPr>
          <p:cNvSpPr txBox="1">
            <a:spLocks noChangeArrowheads="1"/>
          </p:cNvSpPr>
          <p:nvPr/>
        </p:nvSpPr>
        <p:spPr bwMode="auto">
          <a:xfrm>
            <a:off x="3732304" y="2946159"/>
            <a:ext cx="1391771"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1">
            <a:spAutoFit/>
          </a:bodyPr>
          <a:lstStyle>
            <a:lvl1pPr>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1pPr>
            <a:lvl2pPr marL="742950" indent="-28575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2pPr>
            <a:lvl3pPr marL="11430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3pPr>
            <a:lvl4pPr marL="16002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4pPr>
            <a:lvl5pPr marL="20574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5pPr>
            <a:lvl6pPr marL="25146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6pPr>
            <a:lvl7pPr marL="29718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7pPr>
            <a:lvl8pPr marL="34290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8pPr>
            <a:lvl9pPr marL="38862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9pPr>
          </a:lstStyle>
          <a:p>
            <a:pPr>
              <a:spcBef>
                <a:spcPct val="0"/>
              </a:spcBef>
              <a:buSzTx/>
              <a:buFont typeface="Akzidenz Grotesk BE"/>
              <a:buNone/>
              <a:defRPr/>
            </a:pPr>
            <a:r>
              <a:rPr lang="en-IN" altLang="en-US" sz="1050" i="1" kern="0" dirty="0">
                <a:solidFill>
                  <a:srgbClr val="2E2E38"/>
                </a:solidFill>
                <a:latin typeface="Arial" panose="020B0604020202020204" pitchFamily="34" charset="0"/>
                <a:ea typeface="MS PGothic" panose="020B0600070205080204" pitchFamily="34" charset="-128"/>
                <a:cs typeface="Arial" panose="020B0604020202020204" pitchFamily="34" charset="0"/>
              </a:rPr>
              <a:t>Risk team takes the draft risk register and begin adding details ahead of the workshop by filling in tables with risk descriptions and known existing mitigation strategies based on research and data available.</a:t>
            </a:r>
            <a:endParaRPr kumimoji="0" lang="en-IN" altLang="en-US" sz="1050" b="0" i="1" u="none" strike="noStrike" kern="0" cap="none" spc="0" normalizeH="0" baseline="0" noProof="0" dirty="0">
              <a:ln>
                <a:noFill/>
              </a:ln>
              <a:solidFill>
                <a:srgbClr val="B71328"/>
              </a:solidFill>
              <a:effectLst/>
              <a:uLnTx/>
              <a:uFillTx/>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765F68CB-CE43-0A1C-F2E4-1EAD7D344EE1}"/>
              </a:ext>
            </a:extLst>
          </p:cNvPr>
          <p:cNvSpPr/>
          <p:nvPr/>
        </p:nvSpPr>
        <p:spPr>
          <a:xfrm>
            <a:off x="3838814" y="1331353"/>
            <a:ext cx="1180056" cy="161583"/>
          </a:xfrm>
          <a:prstGeom prst="rect">
            <a:avLst/>
          </a:prstGeom>
        </p:spPr>
        <p:txBody>
          <a:bodyPr wrap="square" lIns="0" tIns="0" rIns="0" bIns="0" anchor="t" anchorCtr="0">
            <a:spAutoFit/>
          </a:bodyPr>
          <a:lstStyle/>
          <a:p>
            <a:pPr algn="ctr">
              <a:defRPr/>
            </a:pPr>
            <a:r>
              <a:rPr lang="en-US" sz="1050" b="1" dirty="0">
                <a:solidFill>
                  <a:srgbClr val="2E2E38"/>
                </a:solidFill>
                <a:latin typeface="Arial" panose="020B0604020202020204" pitchFamily="34" charset="0"/>
                <a:cs typeface="Arial" panose="020B0604020202020204" pitchFamily="34" charset="0"/>
              </a:rPr>
              <a:t>Risk Detailing</a:t>
            </a:r>
          </a:p>
        </p:txBody>
      </p:sp>
      <p:pic>
        <p:nvPicPr>
          <p:cNvPr id="19" name="Graphic 18" descr="Group of men with solid fill">
            <a:extLst>
              <a:ext uri="{FF2B5EF4-FFF2-40B4-BE49-F238E27FC236}">
                <a16:creationId xmlns:a16="http://schemas.microsoft.com/office/drawing/2014/main" id="{764138A5-3CF1-AB99-1554-2DDA8A4548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39060" y="1790626"/>
            <a:ext cx="914400" cy="914400"/>
          </a:xfrm>
          <a:prstGeom prst="rect">
            <a:avLst/>
          </a:prstGeom>
        </p:spPr>
      </p:pic>
      <p:sp>
        <p:nvSpPr>
          <p:cNvPr id="22" name="Text Box 4">
            <a:extLst>
              <a:ext uri="{FF2B5EF4-FFF2-40B4-BE49-F238E27FC236}">
                <a16:creationId xmlns:a16="http://schemas.microsoft.com/office/drawing/2014/main" id="{E3466CA8-B941-2C51-CA0D-70CE94CC3A11}"/>
              </a:ext>
            </a:extLst>
          </p:cNvPr>
          <p:cNvSpPr txBox="1">
            <a:spLocks noChangeArrowheads="1"/>
          </p:cNvSpPr>
          <p:nvPr/>
        </p:nvSpPr>
        <p:spPr bwMode="auto">
          <a:xfrm>
            <a:off x="5408289" y="2965400"/>
            <a:ext cx="12942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1">
            <a:spAutoFit/>
          </a:bodyPr>
          <a:lstStyle>
            <a:lvl1pPr>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1pPr>
            <a:lvl2pPr marL="742950" indent="-28575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2pPr>
            <a:lvl3pPr marL="11430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3pPr>
            <a:lvl4pPr marL="16002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4pPr>
            <a:lvl5pPr marL="20574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5pPr>
            <a:lvl6pPr marL="25146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6pPr>
            <a:lvl7pPr marL="29718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7pPr>
            <a:lvl8pPr marL="34290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8pPr>
            <a:lvl9pPr marL="38862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9pPr>
          </a:lstStyle>
          <a:p>
            <a:pPr>
              <a:spcBef>
                <a:spcPct val="0"/>
              </a:spcBef>
              <a:buSzTx/>
              <a:buFont typeface="Akzidenz Grotesk BE"/>
              <a:buNone/>
              <a:defRPr/>
            </a:pPr>
            <a:r>
              <a:rPr lang="en-US" sz="1050" i="1" kern="0" dirty="0">
                <a:solidFill>
                  <a:srgbClr val="2E2E38"/>
                </a:solidFill>
                <a:latin typeface="Arial" panose="020B0604020202020204" pitchFamily="34" charset="0"/>
                <a:ea typeface="MS PGothic" panose="020B0600070205080204" pitchFamily="34" charset="-128"/>
                <a:cs typeface="Arial" panose="020B0604020202020204" pitchFamily="34" charset="0"/>
              </a:rPr>
              <a:t>Risk team prepares materials for the risk identification workshop.</a:t>
            </a:r>
            <a:endParaRPr lang="en-IN" altLang="en-US" sz="1050" i="1" kern="0" dirty="0">
              <a:solidFill>
                <a:srgbClr val="2E2E38"/>
              </a:solidFill>
              <a:latin typeface="Arial" panose="020B0604020202020204" pitchFamily="34" charset="0"/>
              <a:ea typeface="MS PGothic" panose="020B0600070205080204" pitchFamily="34" charset="-128"/>
              <a:cs typeface="Arial" panose="020B0604020202020204" pitchFamily="34" charset="0"/>
            </a:endParaRPr>
          </a:p>
        </p:txBody>
      </p:sp>
      <p:sp>
        <p:nvSpPr>
          <p:cNvPr id="23" name="Rectangle 22">
            <a:extLst>
              <a:ext uri="{FF2B5EF4-FFF2-40B4-BE49-F238E27FC236}">
                <a16:creationId xmlns:a16="http://schemas.microsoft.com/office/drawing/2014/main" id="{66A8839F-4FA8-5BA8-33B9-436A2218EB05}"/>
              </a:ext>
            </a:extLst>
          </p:cNvPr>
          <p:cNvSpPr/>
          <p:nvPr/>
        </p:nvSpPr>
        <p:spPr>
          <a:xfrm>
            <a:off x="5538753" y="1267473"/>
            <a:ext cx="1013207" cy="323165"/>
          </a:xfrm>
          <a:prstGeom prst="rect">
            <a:avLst/>
          </a:prstGeom>
        </p:spPr>
        <p:txBody>
          <a:bodyPr wrap="square" lIns="0" tIns="0" rIns="0" bIns="0" anchor="t" anchorCtr="0">
            <a:spAutoFit/>
          </a:bodyPr>
          <a:lstStyle/>
          <a:p>
            <a:pPr algn="ctr">
              <a:defRPr/>
            </a:pPr>
            <a:r>
              <a:rPr lang="en-US" sz="1050" b="1" dirty="0">
                <a:solidFill>
                  <a:srgbClr val="2E2E38"/>
                </a:solidFill>
                <a:latin typeface="Arial" panose="020B0604020202020204" pitchFamily="34" charset="0"/>
                <a:cs typeface="Arial" panose="020B0604020202020204" pitchFamily="34" charset="0"/>
              </a:rPr>
              <a:t>Workshop Preparation</a:t>
            </a:r>
          </a:p>
        </p:txBody>
      </p:sp>
      <p:pic>
        <p:nvPicPr>
          <p:cNvPr id="24" name="Picture 4" descr="Thematic analysis Vector Icons free download in SVG, PNG Format">
            <a:extLst>
              <a:ext uri="{FF2B5EF4-FFF2-40B4-BE49-F238E27FC236}">
                <a16:creationId xmlns:a16="http://schemas.microsoft.com/office/drawing/2014/main" id="{FD85B435-2112-C916-8E6D-E44EC31377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2191" y="1934622"/>
            <a:ext cx="646332" cy="646332"/>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4">
            <a:extLst>
              <a:ext uri="{FF2B5EF4-FFF2-40B4-BE49-F238E27FC236}">
                <a16:creationId xmlns:a16="http://schemas.microsoft.com/office/drawing/2014/main" id="{3F3FDA1F-4B0B-F6B1-604D-57D0EC6074EB}"/>
              </a:ext>
            </a:extLst>
          </p:cNvPr>
          <p:cNvSpPr txBox="1">
            <a:spLocks noChangeArrowheads="1"/>
          </p:cNvSpPr>
          <p:nvPr/>
        </p:nvSpPr>
        <p:spPr bwMode="auto">
          <a:xfrm>
            <a:off x="6959428" y="2965400"/>
            <a:ext cx="1190789" cy="145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1">
            <a:spAutoFit/>
          </a:bodyPr>
          <a:lstStyle>
            <a:lvl1pPr>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1pPr>
            <a:lvl2pPr marL="742950" indent="-28575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2pPr>
            <a:lvl3pPr marL="11430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3pPr>
            <a:lvl4pPr marL="16002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4pPr>
            <a:lvl5pPr marL="20574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5pPr>
            <a:lvl6pPr marL="25146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6pPr>
            <a:lvl7pPr marL="29718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7pPr>
            <a:lvl8pPr marL="34290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8pPr>
            <a:lvl9pPr marL="38862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9pPr>
          </a:lstStyle>
          <a:p>
            <a:pPr>
              <a:spcBef>
                <a:spcPct val="0"/>
              </a:spcBef>
              <a:buSzTx/>
              <a:buFont typeface="Akzidenz Grotesk BE"/>
              <a:buNone/>
              <a:defRPr/>
            </a:pPr>
            <a:r>
              <a:rPr lang="en-US" sz="1050" i="1" kern="0" dirty="0">
                <a:solidFill>
                  <a:srgbClr val="2E2E38"/>
                </a:solidFill>
                <a:latin typeface="Arial" panose="020B0604020202020204" pitchFamily="34" charset="0"/>
                <a:ea typeface="MS PGothic" panose="020B0600070205080204" pitchFamily="34" charset="-128"/>
                <a:cs typeface="Arial" panose="020B0604020202020204" pitchFamily="34" charset="0"/>
              </a:rPr>
              <a:t>Risk team orchestrates risk identification workshops to identify additional risks from stakeholders and start assessing risks.</a:t>
            </a:r>
            <a:endParaRPr lang="en-IN" altLang="en-US" sz="1050" i="1" kern="0" dirty="0">
              <a:solidFill>
                <a:srgbClr val="2E2E38"/>
              </a:solidFill>
              <a:latin typeface="Arial" panose="020B0604020202020204" pitchFamily="34" charset="0"/>
              <a:ea typeface="MS PGothic" panose="020B0600070205080204" pitchFamily="34" charset="-128"/>
              <a:cs typeface="Arial" panose="020B0604020202020204" pitchFamily="34" charset="0"/>
            </a:endParaRPr>
          </a:p>
        </p:txBody>
      </p:sp>
      <p:sp>
        <p:nvSpPr>
          <p:cNvPr id="26" name="Rectangle 25">
            <a:extLst>
              <a:ext uri="{FF2B5EF4-FFF2-40B4-BE49-F238E27FC236}">
                <a16:creationId xmlns:a16="http://schemas.microsoft.com/office/drawing/2014/main" id="{6EFE90F0-AB33-A223-E869-5F28037BAF49}"/>
              </a:ext>
            </a:extLst>
          </p:cNvPr>
          <p:cNvSpPr/>
          <p:nvPr/>
        </p:nvSpPr>
        <p:spPr>
          <a:xfrm>
            <a:off x="6962686" y="1274167"/>
            <a:ext cx="1122171" cy="323165"/>
          </a:xfrm>
          <a:prstGeom prst="rect">
            <a:avLst/>
          </a:prstGeom>
        </p:spPr>
        <p:txBody>
          <a:bodyPr wrap="square" lIns="0" tIns="0" rIns="0" bIns="0" anchor="t" anchorCtr="0">
            <a:spAutoFit/>
          </a:bodyPr>
          <a:lstStyle/>
          <a:p>
            <a:pPr algn="ctr">
              <a:defRPr/>
            </a:pPr>
            <a:r>
              <a:rPr lang="en-US" sz="1050" b="1" dirty="0">
                <a:solidFill>
                  <a:srgbClr val="2E2E38"/>
                </a:solidFill>
                <a:latin typeface="Arial" panose="020B0604020202020204" pitchFamily="34" charset="0"/>
                <a:cs typeface="Arial" panose="020B0604020202020204" pitchFamily="34" charset="0"/>
              </a:rPr>
              <a:t>Risk Assessment Workshop(s)</a:t>
            </a:r>
          </a:p>
        </p:txBody>
      </p:sp>
      <p:pic>
        <p:nvPicPr>
          <p:cNvPr id="29" name="Picture 28">
            <a:extLst>
              <a:ext uri="{FF2B5EF4-FFF2-40B4-BE49-F238E27FC236}">
                <a16:creationId xmlns:a16="http://schemas.microsoft.com/office/drawing/2014/main" id="{D1C3B1AA-BFCE-3850-E070-975A1EAFAC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41315" y="1897188"/>
            <a:ext cx="799986" cy="807838"/>
          </a:xfrm>
          <a:prstGeom prst="rect">
            <a:avLst/>
          </a:prstGeom>
        </p:spPr>
      </p:pic>
      <p:sp>
        <p:nvSpPr>
          <p:cNvPr id="31" name="Text Box 4">
            <a:extLst>
              <a:ext uri="{FF2B5EF4-FFF2-40B4-BE49-F238E27FC236}">
                <a16:creationId xmlns:a16="http://schemas.microsoft.com/office/drawing/2014/main" id="{BD197D4B-E353-ACE1-37A2-36C851FACA72}"/>
              </a:ext>
            </a:extLst>
          </p:cNvPr>
          <p:cNvSpPr txBox="1">
            <a:spLocks noChangeArrowheads="1"/>
          </p:cNvSpPr>
          <p:nvPr/>
        </p:nvSpPr>
        <p:spPr bwMode="auto">
          <a:xfrm>
            <a:off x="8420661" y="2965401"/>
            <a:ext cx="1259144"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1">
            <a:spAutoFit/>
          </a:bodyPr>
          <a:lstStyle>
            <a:lvl1pPr>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1pPr>
            <a:lvl2pPr marL="742950" indent="-28575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2pPr>
            <a:lvl3pPr marL="11430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3pPr>
            <a:lvl4pPr marL="16002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4pPr>
            <a:lvl5pPr marL="20574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5pPr>
            <a:lvl6pPr marL="25146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6pPr>
            <a:lvl7pPr marL="29718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7pPr>
            <a:lvl8pPr marL="34290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8pPr>
            <a:lvl9pPr marL="38862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9pPr>
          </a:lstStyle>
          <a:p>
            <a:pPr>
              <a:spcBef>
                <a:spcPct val="0"/>
              </a:spcBef>
              <a:buSzTx/>
              <a:buFont typeface="Akzidenz Grotesk BE"/>
              <a:buNone/>
              <a:defRPr/>
            </a:pPr>
            <a:r>
              <a:rPr lang="en-US" sz="1050" i="1" kern="0" dirty="0">
                <a:solidFill>
                  <a:srgbClr val="2E2E38"/>
                </a:solidFill>
                <a:latin typeface="Arial" panose="020B0604020202020204" pitchFamily="34" charset="0"/>
                <a:ea typeface="MS PGothic" panose="020B0600070205080204" pitchFamily="34" charset="-128"/>
                <a:cs typeface="Arial" panose="020B0604020202020204" pitchFamily="34" charset="0"/>
              </a:rPr>
              <a:t>Governing board and risk team validates the assessment results, prioritizes risks, and assigns risk owners.</a:t>
            </a:r>
            <a:endParaRPr lang="en-IN" altLang="en-US" sz="1050" i="1" kern="0" dirty="0">
              <a:solidFill>
                <a:srgbClr val="2E2E38"/>
              </a:solidFill>
              <a:latin typeface="Arial" panose="020B0604020202020204" pitchFamily="34" charset="0"/>
              <a:ea typeface="MS PGothic" panose="020B0600070205080204" pitchFamily="34" charset="-128"/>
              <a:cs typeface="Arial" panose="020B0604020202020204" pitchFamily="34" charset="0"/>
            </a:endParaRPr>
          </a:p>
        </p:txBody>
      </p:sp>
      <p:sp>
        <p:nvSpPr>
          <p:cNvPr id="32" name="Rectangle 31">
            <a:extLst>
              <a:ext uri="{FF2B5EF4-FFF2-40B4-BE49-F238E27FC236}">
                <a16:creationId xmlns:a16="http://schemas.microsoft.com/office/drawing/2014/main" id="{E6696DFB-EE9C-BE83-2440-E6D1D71760AB}"/>
              </a:ext>
            </a:extLst>
          </p:cNvPr>
          <p:cNvSpPr/>
          <p:nvPr/>
        </p:nvSpPr>
        <p:spPr>
          <a:xfrm>
            <a:off x="8489146" y="1265470"/>
            <a:ext cx="1122171" cy="323165"/>
          </a:xfrm>
          <a:prstGeom prst="rect">
            <a:avLst/>
          </a:prstGeom>
        </p:spPr>
        <p:txBody>
          <a:bodyPr wrap="square" lIns="0" tIns="0" rIns="0" bIns="0" anchor="t" anchorCtr="0">
            <a:spAutoFit/>
          </a:bodyPr>
          <a:lstStyle/>
          <a:p>
            <a:pPr algn="ctr">
              <a:defRPr/>
            </a:pPr>
            <a:r>
              <a:rPr lang="en-US" sz="1050" b="1" dirty="0">
                <a:solidFill>
                  <a:srgbClr val="2E2E38"/>
                </a:solidFill>
                <a:latin typeface="Arial" panose="020B0604020202020204" pitchFamily="34" charset="0"/>
                <a:cs typeface="Arial" panose="020B0604020202020204" pitchFamily="34" charset="0"/>
              </a:rPr>
              <a:t>Risk Validation Session</a:t>
            </a:r>
          </a:p>
        </p:txBody>
      </p:sp>
      <p:sp>
        <p:nvSpPr>
          <p:cNvPr id="33" name="Text Box 4">
            <a:extLst>
              <a:ext uri="{FF2B5EF4-FFF2-40B4-BE49-F238E27FC236}">
                <a16:creationId xmlns:a16="http://schemas.microsoft.com/office/drawing/2014/main" id="{08CA277C-9D19-B4D3-5A6C-F5C09813C782}"/>
              </a:ext>
            </a:extLst>
          </p:cNvPr>
          <p:cNvSpPr txBox="1">
            <a:spLocks noChangeArrowheads="1"/>
          </p:cNvSpPr>
          <p:nvPr/>
        </p:nvSpPr>
        <p:spPr bwMode="auto">
          <a:xfrm>
            <a:off x="9957774" y="2971315"/>
            <a:ext cx="1259144"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1">
            <a:spAutoFit/>
          </a:bodyPr>
          <a:lstStyle>
            <a:lvl1pPr>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1pPr>
            <a:lvl2pPr marL="742950" indent="-28575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2pPr>
            <a:lvl3pPr marL="11430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3pPr>
            <a:lvl4pPr marL="16002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4pPr>
            <a:lvl5pPr marL="2057400" indent="-228600">
              <a:spcBef>
                <a:spcPts val="1263"/>
              </a:spcBef>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5pPr>
            <a:lvl6pPr marL="25146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6pPr>
            <a:lvl7pPr marL="29718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7pPr>
            <a:lvl8pPr marL="34290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8pPr>
            <a:lvl9pPr marL="3886200" indent="-228600" eaLnBrk="0" fontAlgn="base" hangingPunct="0">
              <a:spcBef>
                <a:spcPts val="1263"/>
              </a:spcBef>
              <a:spcAft>
                <a:spcPct val="0"/>
              </a:spcAft>
              <a:buSzPct val="89000"/>
              <a:buFont typeface="Akzidenz Grotesk BE"/>
              <a:buChar char="•"/>
              <a:defRPr sz="2100">
                <a:solidFill>
                  <a:schemeClr val="tx1"/>
                </a:solidFill>
                <a:latin typeface="Akzidenz Grotesk BE"/>
                <a:ea typeface="ヒラギノ角ゴ ProN W3"/>
                <a:cs typeface="ヒラギノ角ゴ ProN W3"/>
                <a:sym typeface="Akzidenz Grotesk BE"/>
              </a:defRPr>
            </a:lvl9pPr>
          </a:lstStyle>
          <a:p>
            <a:pPr>
              <a:spcBef>
                <a:spcPct val="0"/>
              </a:spcBef>
              <a:buSzTx/>
              <a:buFont typeface="Akzidenz Grotesk BE"/>
              <a:buNone/>
              <a:defRPr/>
            </a:pPr>
            <a:r>
              <a:rPr lang="en-US" sz="1050" i="1" kern="0" dirty="0">
                <a:solidFill>
                  <a:srgbClr val="2E2E38"/>
                </a:solidFill>
                <a:latin typeface="Arial" panose="020B0604020202020204" pitchFamily="34" charset="0"/>
                <a:ea typeface="MS PGothic" panose="020B0600070205080204" pitchFamily="34" charset="-128"/>
                <a:cs typeface="Arial" panose="020B0604020202020204" pitchFamily="34" charset="0"/>
              </a:rPr>
              <a:t>Finalize risk register and ensure accuracy.</a:t>
            </a:r>
            <a:endParaRPr lang="en-IN" altLang="en-US" sz="1050" i="1" kern="0" dirty="0">
              <a:solidFill>
                <a:srgbClr val="2E2E38"/>
              </a:solidFill>
              <a:latin typeface="Arial" panose="020B0604020202020204" pitchFamily="34" charset="0"/>
              <a:ea typeface="MS PGothic" panose="020B0600070205080204" pitchFamily="34" charset="-128"/>
              <a:cs typeface="Arial" panose="020B0604020202020204" pitchFamily="34" charset="0"/>
            </a:endParaRPr>
          </a:p>
        </p:txBody>
      </p:sp>
      <p:sp>
        <p:nvSpPr>
          <p:cNvPr id="34" name="Rectangle 33">
            <a:extLst>
              <a:ext uri="{FF2B5EF4-FFF2-40B4-BE49-F238E27FC236}">
                <a16:creationId xmlns:a16="http://schemas.microsoft.com/office/drawing/2014/main" id="{1989E5CD-7C3E-59CA-E15A-7E29A24BAB02}"/>
              </a:ext>
            </a:extLst>
          </p:cNvPr>
          <p:cNvSpPr/>
          <p:nvPr/>
        </p:nvSpPr>
        <p:spPr>
          <a:xfrm>
            <a:off x="10080223" y="1250561"/>
            <a:ext cx="1122171" cy="323165"/>
          </a:xfrm>
          <a:prstGeom prst="rect">
            <a:avLst/>
          </a:prstGeom>
        </p:spPr>
        <p:txBody>
          <a:bodyPr wrap="square" lIns="0" tIns="0" rIns="0" bIns="0" anchor="t" anchorCtr="0">
            <a:spAutoFit/>
          </a:bodyPr>
          <a:lstStyle/>
          <a:p>
            <a:pPr algn="ctr">
              <a:defRPr/>
            </a:pPr>
            <a:r>
              <a:rPr lang="en-US" sz="1050" b="1" dirty="0">
                <a:solidFill>
                  <a:srgbClr val="2E2E38"/>
                </a:solidFill>
                <a:latin typeface="Arial" panose="020B0604020202020204" pitchFamily="34" charset="0"/>
                <a:cs typeface="Arial" panose="020B0604020202020204" pitchFamily="34" charset="0"/>
              </a:rPr>
              <a:t>Finalize Risk Register</a:t>
            </a:r>
          </a:p>
        </p:txBody>
      </p:sp>
      <p:pic>
        <p:nvPicPr>
          <p:cNvPr id="35" name="Picture 20" descr="Risk, report, reporting, clipboard icon - Download on Iconfinder">
            <a:extLst>
              <a:ext uri="{FF2B5EF4-FFF2-40B4-BE49-F238E27FC236}">
                <a16:creationId xmlns:a16="http://schemas.microsoft.com/office/drawing/2014/main" id="{416B6956-8CC7-FBA5-87D1-0226B1DAF17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677473" y="1905155"/>
            <a:ext cx="745516" cy="754985"/>
          </a:xfrm>
          <a:prstGeom prst="rect">
            <a:avLst/>
          </a:prstGeom>
          <a:noFill/>
          <a:extLst>
            <a:ext uri="{909E8E84-426E-40DD-AFC4-6F175D3DCCD1}">
              <a14:hiddenFill xmlns:a14="http://schemas.microsoft.com/office/drawing/2010/main">
                <a:solidFill>
                  <a:srgbClr val="FFFFFF"/>
                </a:solidFill>
              </a14:hiddenFill>
            </a:ext>
          </a:extLst>
        </p:spPr>
      </p:pic>
      <p:sp>
        <p:nvSpPr>
          <p:cNvPr id="39" name="Footer Placeholder 2">
            <a:extLst>
              <a:ext uri="{FF2B5EF4-FFF2-40B4-BE49-F238E27FC236}">
                <a16:creationId xmlns:a16="http://schemas.microsoft.com/office/drawing/2014/main" id="{FFE5FF33-F76D-5124-E809-3B0FC5A89734}"/>
              </a:ext>
            </a:extLst>
          </p:cNvPr>
          <p:cNvSpPr txBox="1"/>
          <p:nvPr/>
        </p:nvSpPr>
        <p:spPr>
          <a:xfrm>
            <a:off x="8382323" y="6451046"/>
            <a:ext cx="2496257" cy="270433"/>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FFFFFF"/>
                </a:solidFill>
                <a:uFillTx/>
                <a:latin typeface="Arial" panose="020B0604020202020204" pitchFamily="34" charset="0"/>
                <a:cs typeface="Arial" panose="020B0604020202020204" pitchFamily="34" charset="0"/>
              </a:rPr>
              <a:t>#PublicPower  www.PublicPower.org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898989"/>
              </a:solidFill>
              <a:uFillTx/>
              <a:latin typeface="Arial" panose="020B0604020202020204" pitchFamily="34" charset="0"/>
              <a:cs typeface="Arial" panose="020B0604020202020204" pitchFamily="34" charset="0"/>
            </a:endParaRPr>
          </a:p>
        </p:txBody>
      </p:sp>
      <p:pic>
        <p:nvPicPr>
          <p:cNvPr id="1026" name="Picture 2" descr="Workshop Icons - Free SVG &amp; PNG Workshop Images - Noun Project">
            <a:extLst>
              <a:ext uri="{FF2B5EF4-FFF2-40B4-BE49-F238E27FC236}">
                <a16:creationId xmlns:a16="http://schemas.microsoft.com/office/drawing/2014/main" id="{C9B4D2DE-DC71-C309-EE65-9A60CE274E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58387" y="1873957"/>
            <a:ext cx="799986" cy="79998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3">
            <a:extLst>
              <a:ext uri="{FF2B5EF4-FFF2-40B4-BE49-F238E27FC236}">
                <a16:creationId xmlns:a16="http://schemas.microsoft.com/office/drawing/2014/main" id="{13766BB3-19BD-6FA3-9BED-CAA7ADCA35B4}"/>
              </a:ext>
            </a:extLst>
          </p:cNvPr>
          <p:cNvSpPr txBox="1"/>
          <p:nvPr/>
        </p:nvSpPr>
        <p:spPr>
          <a:xfrm>
            <a:off x="11080379" y="6422370"/>
            <a:ext cx="484001" cy="299109"/>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3AC07C-0577-4D20-BE37-27340B5DBF54}" type="slidenum">
              <a:rPr sz="1400" b="1">
                <a:solidFill>
                  <a:schemeClr val="bg1"/>
                </a:solidFill>
                <a:latin typeface="Arial" panose="020B0604020202020204" pitchFamily="34" charset="0"/>
                <a:cs typeface="Arial" panose="020B0604020202020204" pitchFamily="34" charset="0"/>
              </a:rPr>
              <a:t>8</a:t>
            </a:fld>
            <a:endParaRPr lang="en-US" sz="800" b="1" i="0" u="none" strike="noStrike" kern="1200" cap="none" spc="0" baseline="0" dirty="0">
              <a:solidFill>
                <a:schemeClr val="bg1"/>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6287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531DF183-5CE7-8ADD-1EF4-479283B89F0A}"/>
              </a:ext>
            </a:extLst>
          </p:cNvPr>
          <p:cNvSpPr txBox="1"/>
          <p:nvPr/>
        </p:nvSpPr>
        <p:spPr>
          <a:xfrm>
            <a:off x="8382323" y="6451046"/>
            <a:ext cx="2496257" cy="270433"/>
          </a:xfrm>
          <a:prstGeom prst="rect">
            <a:avLst/>
          </a:prstGeom>
          <a:noFill/>
          <a:ln cap="flat">
            <a:noFill/>
          </a:ln>
        </p:spPr>
        <p:txBody>
          <a:bodyPr vert="horz" wrap="square" lIns="0" tIns="0" rIns="0" bIns="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FFFFFF"/>
                </a:solidFill>
                <a:uFillTx/>
                <a:latin typeface="Arial" panose="020B0604020202020204" pitchFamily="34" charset="0"/>
                <a:cs typeface="Arial" panose="020B0604020202020204" pitchFamily="34" charset="0"/>
              </a:rPr>
              <a:t>#PublicPower  www.PublicPower.org</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898989"/>
              </a:solidFill>
              <a:uFillTx/>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CEA07291-D56D-0FCA-D08C-97DEAF1C67BB}"/>
              </a:ext>
            </a:extLst>
          </p:cNvPr>
          <p:cNvSpPr txBox="1">
            <a:spLocks noGrp="1"/>
          </p:cNvSpPr>
          <p:nvPr>
            <p:ph type="title"/>
          </p:nvPr>
        </p:nvSpPr>
        <p:spPr>
          <a:xfrm>
            <a:off x="728136" y="238389"/>
            <a:ext cx="10755657" cy="667493"/>
          </a:xfrm>
        </p:spPr>
        <p:txBody>
          <a:bodyPr>
            <a:normAutofit fontScale="90000"/>
          </a:bodyPr>
          <a:lstStyle/>
          <a:p>
            <a:pPr lvl="0"/>
            <a:r>
              <a:rPr lang="en-US" dirty="0">
                <a:latin typeface="Arial" panose="020B0604020202020204" pitchFamily="34" charset="0"/>
                <a:cs typeface="Arial" panose="020B0604020202020204" pitchFamily="34" charset="0"/>
              </a:rPr>
              <a:t>Risk Identification</a:t>
            </a:r>
            <a:br>
              <a:rPr lang="en-US" dirty="0">
                <a:latin typeface="Arial" panose="020B0604020202020204" pitchFamily="34" charset="0"/>
                <a:cs typeface="Arial" panose="020B0604020202020204" pitchFamily="34" charset="0"/>
              </a:rPr>
            </a:br>
            <a:r>
              <a:rPr lang="en-US" sz="2700" b="0" i="1" dirty="0">
                <a:latin typeface="Arial" panose="020B0604020202020204" pitchFamily="34" charset="0"/>
                <a:cs typeface="Arial" panose="020B0604020202020204" pitchFamily="34" charset="0"/>
              </a:rPr>
              <a:t>Our ask of you</a:t>
            </a:r>
          </a:p>
        </p:txBody>
      </p:sp>
      <p:sp>
        <p:nvSpPr>
          <p:cNvPr id="7" name="TextBox 6">
            <a:extLst>
              <a:ext uri="{FF2B5EF4-FFF2-40B4-BE49-F238E27FC236}">
                <a16:creationId xmlns:a16="http://schemas.microsoft.com/office/drawing/2014/main" id="{BC67B6CC-3D50-E95C-6D65-34605606232B}"/>
              </a:ext>
            </a:extLst>
          </p:cNvPr>
          <p:cNvSpPr txBox="1"/>
          <p:nvPr/>
        </p:nvSpPr>
        <p:spPr>
          <a:xfrm>
            <a:off x="1520484" y="2042838"/>
            <a:ext cx="9966249" cy="446029"/>
          </a:xfrm>
          <a:prstGeom prst="rect">
            <a:avLst/>
          </a:prstGeom>
          <a:noFill/>
        </p:spPr>
        <p:txBody>
          <a:bodyPr wrap="square" lIns="0" tIns="0" rIns="0" bIns="0" rtlCol="0">
            <a:noAutofit/>
          </a:bodyPr>
          <a:lstStyle/>
          <a:p>
            <a:pPr defTabSz="913943"/>
            <a:r>
              <a:rPr lang="en-US" sz="1400" dirty="0">
                <a:latin typeface="Arial" panose="020B0604020202020204" pitchFamily="34" charset="0"/>
                <a:cs typeface="Arial" panose="020B0604020202020204" pitchFamily="34" charset="0"/>
              </a:rPr>
              <a:t>Use the risk identification form to capture identified risks prior to attending the workshop (list 1 risk per form). Provide details on at least 3-5 top-of-mind risks affecting the utility or to the department. </a:t>
            </a:r>
            <a:endParaRPr lang="en-US" sz="14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A060BB8-FA75-42BC-7236-D7495DC28101}"/>
              </a:ext>
            </a:extLst>
          </p:cNvPr>
          <p:cNvSpPr txBox="1"/>
          <p:nvPr/>
        </p:nvSpPr>
        <p:spPr>
          <a:xfrm>
            <a:off x="1520484" y="1389155"/>
            <a:ext cx="9915116" cy="430887"/>
          </a:xfrm>
          <a:prstGeom prst="rect">
            <a:avLst/>
          </a:prstGeom>
          <a:noFill/>
        </p:spPr>
        <p:txBody>
          <a:bodyPr wrap="square" lIns="0" tIns="0" rIns="0" bIns="0" rtlCol="0">
            <a:spAutoFit/>
          </a:bodyPr>
          <a:lstStyle/>
          <a:p>
            <a:pPr defTabSz="913943">
              <a:spcBef>
                <a:spcPts val="600"/>
              </a:spcBef>
              <a:spcAft>
                <a:spcPts val="600"/>
              </a:spcAft>
              <a:buClr>
                <a:srgbClr val="44546A"/>
              </a:buClr>
              <a:buSzPct val="110000"/>
              <a:defRPr/>
            </a:pPr>
            <a:r>
              <a:rPr lang="en-US" sz="1400" dirty="0">
                <a:latin typeface="Arial" panose="020B0604020202020204" pitchFamily="34" charset="0"/>
                <a:cs typeface="Arial" panose="020B0604020202020204" pitchFamily="34" charset="0"/>
              </a:rPr>
              <a:t>Review the read-ahead materials prior to attending the risk identification workshop to brainstorm risk affecting </a:t>
            </a:r>
            <a:r>
              <a:rPr lang="en-US" sz="1400" b="1" kern="1200" dirty="0">
                <a:solidFill>
                  <a:srgbClr val="FF0000"/>
                </a:solidFill>
                <a:latin typeface="Arial" panose="020B0604020202020204" pitchFamily="34" charset="0"/>
                <a:ea typeface="+mn-ea"/>
                <a:cs typeface="Arial" panose="020B0604020202020204" pitchFamily="34" charset="0"/>
              </a:rPr>
              <a:t>[Insert utility name].</a:t>
            </a:r>
            <a:endParaRPr lang="en-US" sz="140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8BBEBB29-58F1-3E4E-695B-5A10CAE298BC}"/>
              </a:ext>
            </a:extLst>
          </p:cNvPr>
          <p:cNvGrpSpPr/>
          <p:nvPr/>
        </p:nvGrpSpPr>
        <p:grpSpPr>
          <a:xfrm>
            <a:off x="692648" y="1319207"/>
            <a:ext cx="548354" cy="548354"/>
            <a:chOff x="467435" y="1255799"/>
            <a:chExt cx="731520" cy="731520"/>
          </a:xfrm>
          <a:solidFill>
            <a:srgbClr val="00B050"/>
          </a:solidFill>
        </p:grpSpPr>
        <p:sp>
          <p:nvSpPr>
            <p:cNvPr id="10" name="Oval 9">
              <a:extLst>
                <a:ext uri="{FF2B5EF4-FFF2-40B4-BE49-F238E27FC236}">
                  <a16:creationId xmlns:a16="http://schemas.microsoft.com/office/drawing/2014/main" id="{DD0BF21C-D9A5-09C3-2FA0-88FE1FC9702A}"/>
                </a:ext>
              </a:extLst>
            </p:cNvPr>
            <p:cNvSpPr/>
            <p:nvPr/>
          </p:nvSpPr>
          <p:spPr>
            <a:xfrm>
              <a:off x="467435" y="1255799"/>
              <a:ext cx="731520" cy="731520"/>
            </a:xfrm>
            <a:prstGeom prst="ellips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endParaRPr lang="en-US" sz="999">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2D496C5-91C5-ACDA-F392-594CA376E6F7}"/>
                </a:ext>
              </a:extLst>
            </p:cNvPr>
            <p:cNvSpPr txBox="1"/>
            <p:nvPr/>
          </p:nvSpPr>
          <p:spPr>
            <a:xfrm>
              <a:off x="658315" y="1338603"/>
              <a:ext cx="288800" cy="606571"/>
            </a:xfrm>
            <a:prstGeom prst="rect">
              <a:avLst/>
            </a:prstGeom>
            <a:grpFill/>
            <a:ln>
              <a:noFill/>
            </a:ln>
          </p:spPr>
          <p:txBody>
            <a:bodyPr wrap="square" lIns="0" tIns="35981" rIns="0" bIns="0" rtlCol="0">
              <a:spAutoFit/>
            </a:bodyPr>
            <a:lstStyle/>
            <a:p>
              <a:pPr defTabSz="913943">
                <a:lnSpc>
                  <a:spcPct val="85000"/>
                </a:lnSpc>
                <a:spcAft>
                  <a:spcPts val="600"/>
                </a:spcAft>
                <a:buClr>
                  <a:srgbClr val="243491"/>
                </a:buClr>
                <a:buSzPct val="70000"/>
                <a:defRPr/>
              </a:pPr>
              <a:r>
                <a:rPr lang="en-US" sz="3198" spc="-30" dirty="0">
                  <a:solidFill>
                    <a:schemeClr val="bg1"/>
                  </a:solidFill>
                  <a:latin typeface="Arial" panose="020B0604020202020204" pitchFamily="34" charset="0"/>
                  <a:cs typeface="Arial" panose="020B0604020202020204" pitchFamily="34" charset="0"/>
                </a:rPr>
                <a:t>1</a:t>
              </a:r>
              <a:endParaRPr lang="en-GB" sz="3198" spc="-30" dirty="0">
                <a:solidFill>
                  <a:schemeClr val="bg1"/>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DC05ABDD-28D6-8C8F-7987-154C90065F66}"/>
              </a:ext>
            </a:extLst>
          </p:cNvPr>
          <p:cNvGrpSpPr/>
          <p:nvPr/>
        </p:nvGrpSpPr>
        <p:grpSpPr>
          <a:xfrm>
            <a:off x="692648" y="2042839"/>
            <a:ext cx="548354" cy="548354"/>
            <a:chOff x="467435" y="1255799"/>
            <a:chExt cx="731520" cy="731520"/>
          </a:xfrm>
          <a:solidFill>
            <a:srgbClr val="00B050"/>
          </a:solidFill>
        </p:grpSpPr>
        <p:sp>
          <p:nvSpPr>
            <p:cNvPr id="15" name="Oval 14">
              <a:extLst>
                <a:ext uri="{FF2B5EF4-FFF2-40B4-BE49-F238E27FC236}">
                  <a16:creationId xmlns:a16="http://schemas.microsoft.com/office/drawing/2014/main" id="{D755DF6B-8F05-FCFB-B788-4B0672130BD1}"/>
                </a:ext>
              </a:extLst>
            </p:cNvPr>
            <p:cNvSpPr/>
            <p:nvPr/>
          </p:nvSpPr>
          <p:spPr>
            <a:xfrm>
              <a:off x="467435" y="1255799"/>
              <a:ext cx="731520" cy="731520"/>
            </a:xfrm>
            <a:prstGeom prst="ellipse">
              <a:avLst/>
            </a:prstGeom>
            <a:grpFill/>
            <a:ln w="9525">
              <a:solidFill>
                <a:srgbClr val="73BAF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endParaRPr lang="en-US" sz="999">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3E28C25-81D0-65BD-C27C-72FC6B4156EA}"/>
                </a:ext>
              </a:extLst>
            </p:cNvPr>
            <p:cNvSpPr txBox="1"/>
            <p:nvPr/>
          </p:nvSpPr>
          <p:spPr>
            <a:xfrm>
              <a:off x="657663" y="1318148"/>
              <a:ext cx="288800" cy="606571"/>
            </a:xfrm>
            <a:prstGeom prst="rect">
              <a:avLst/>
            </a:prstGeom>
            <a:grpFill/>
            <a:ln>
              <a:noFill/>
            </a:ln>
          </p:spPr>
          <p:txBody>
            <a:bodyPr wrap="square" lIns="0" tIns="35981" rIns="0" bIns="0" rtlCol="0">
              <a:spAutoFit/>
            </a:bodyPr>
            <a:lstStyle/>
            <a:p>
              <a:pPr defTabSz="913943">
                <a:lnSpc>
                  <a:spcPct val="85000"/>
                </a:lnSpc>
                <a:spcAft>
                  <a:spcPts val="600"/>
                </a:spcAft>
                <a:buClr>
                  <a:srgbClr val="243491"/>
                </a:buClr>
                <a:buSzPct val="70000"/>
                <a:defRPr/>
              </a:pPr>
              <a:r>
                <a:rPr lang="en-US" sz="3198" spc="-30" dirty="0">
                  <a:solidFill>
                    <a:schemeClr val="bg1"/>
                  </a:solidFill>
                  <a:latin typeface="Arial" panose="020B0604020202020204" pitchFamily="34" charset="0"/>
                  <a:cs typeface="Arial" panose="020B0604020202020204" pitchFamily="34" charset="0"/>
                </a:rPr>
                <a:t>2</a:t>
              </a:r>
              <a:endParaRPr lang="en-GB" sz="3198" spc="-30" dirty="0">
                <a:solidFill>
                  <a:schemeClr val="bg1"/>
                </a:solidFill>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621D44AD-82E9-AA0F-E2D0-30B1E62E6104}"/>
              </a:ext>
            </a:extLst>
          </p:cNvPr>
          <p:cNvSpPr txBox="1"/>
          <p:nvPr/>
        </p:nvSpPr>
        <p:spPr>
          <a:xfrm>
            <a:off x="1520484" y="5578221"/>
            <a:ext cx="9966249" cy="446029"/>
          </a:xfrm>
          <a:prstGeom prst="rect">
            <a:avLst/>
          </a:prstGeom>
          <a:noFill/>
        </p:spPr>
        <p:txBody>
          <a:bodyPr wrap="square" lIns="0" tIns="0" rIns="0" bIns="0" rtlCol="0">
            <a:noAutofit/>
          </a:bodyPr>
          <a:lstStyle/>
          <a:p>
            <a:pPr defTabSz="913943"/>
            <a:r>
              <a:rPr lang="en-US" sz="1400" dirty="0">
                <a:latin typeface="Arial" panose="020B0604020202020204" pitchFamily="34" charset="0"/>
                <a:cs typeface="Arial" panose="020B0604020202020204" pitchFamily="34" charset="0"/>
              </a:rPr>
              <a:t>Be familiar with the references provided and come prepared to share inputs from the risk identification forms during the workshop.</a:t>
            </a:r>
          </a:p>
        </p:txBody>
      </p:sp>
      <p:grpSp>
        <p:nvGrpSpPr>
          <p:cNvPr id="18" name="Group 17">
            <a:extLst>
              <a:ext uri="{FF2B5EF4-FFF2-40B4-BE49-F238E27FC236}">
                <a16:creationId xmlns:a16="http://schemas.microsoft.com/office/drawing/2014/main" id="{C9893D29-7322-4F81-A4F5-DDE3E969E9C9}"/>
              </a:ext>
            </a:extLst>
          </p:cNvPr>
          <p:cNvGrpSpPr/>
          <p:nvPr/>
        </p:nvGrpSpPr>
        <p:grpSpPr>
          <a:xfrm>
            <a:off x="692648" y="5476722"/>
            <a:ext cx="548354" cy="548354"/>
            <a:chOff x="467435" y="1255799"/>
            <a:chExt cx="731520" cy="731520"/>
          </a:xfrm>
          <a:solidFill>
            <a:srgbClr val="00B050"/>
          </a:solidFill>
        </p:grpSpPr>
        <p:sp>
          <p:nvSpPr>
            <p:cNvPr id="19" name="Oval 18">
              <a:extLst>
                <a:ext uri="{FF2B5EF4-FFF2-40B4-BE49-F238E27FC236}">
                  <a16:creationId xmlns:a16="http://schemas.microsoft.com/office/drawing/2014/main" id="{C977AEA3-7CDB-E005-F990-246331D6F7A6}"/>
                </a:ext>
              </a:extLst>
            </p:cNvPr>
            <p:cNvSpPr/>
            <p:nvPr/>
          </p:nvSpPr>
          <p:spPr>
            <a:xfrm>
              <a:off x="467435" y="1255799"/>
              <a:ext cx="731520" cy="731520"/>
            </a:xfrm>
            <a:prstGeom prst="ellips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endParaRPr lang="en-US" sz="999">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68E9D0E-5DE8-98FE-0443-CB0E07B438A8}"/>
                </a:ext>
              </a:extLst>
            </p:cNvPr>
            <p:cNvSpPr txBox="1"/>
            <p:nvPr/>
          </p:nvSpPr>
          <p:spPr>
            <a:xfrm>
              <a:off x="672903" y="1318148"/>
              <a:ext cx="288800" cy="606571"/>
            </a:xfrm>
            <a:prstGeom prst="rect">
              <a:avLst/>
            </a:prstGeom>
            <a:grpFill/>
            <a:ln>
              <a:noFill/>
            </a:ln>
          </p:spPr>
          <p:txBody>
            <a:bodyPr wrap="square" lIns="0" tIns="35981" rIns="0" bIns="0" rtlCol="0">
              <a:spAutoFit/>
            </a:bodyPr>
            <a:lstStyle/>
            <a:p>
              <a:pPr defTabSz="913943">
                <a:lnSpc>
                  <a:spcPct val="85000"/>
                </a:lnSpc>
                <a:spcAft>
                  <a:spcPts val="600"/>
                </a:spcAft>
                <a:buClr>
                  <a:srgbClr val="243491"/>
                </a:buClr>
                <a:buSzPct val="70000"/>
                <a:defRPr/>
              </a:pPr>
              <a:r>
                <a:rPr lang="en-US" sz="3198" spc="-30">
                  <a:solidFill>
                    <a:schemeClr val="bg1"/>
                  </a:solidFill>
                  <a:latin typeface="Arial" panose="020B0604020202020204" pitchFamily="34" charset="0"/>
                  <a:cs typeface="Arial" panose="020B0604020202020204" pitchFamily="34" charset="0"/>
                </a:rPr>
                <a:t>3</a:t>
              </a:r>
              <a:endParaRPr lang="en-GB" sz="3198" spc="-30">
                <a:solidFill>
                  <a:schemeClr val="bg1"/>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DEFAF45A-9E81-D270-3BCD-2A5B3497A78A}"/>
              </a:ext>
            </a:extLst>
          </p:cNvPr>
          <p:cNvPicPr>
            <a:picLocks noChangeAspect="1"/>
          </p:cNvPicPr>
          <p:nvPr/>
        </p:nvPicPr>
        <p:blipFill>
          <a:blip r:embed="rId3"/>
          <a:stretch>
            <a:fillRect/>
          </a:stretch>
        </p:blipFill>
        <p:spPr>
          <a:xfrm>
            <a:off x="3341047" y="2606603"/>
            <a:ext cx="5529834" cy="2870119"/>
          </a:xfrm>
          <a:prstGeom prst="rect">
            <a:avLst/>
          </a:prstGeom>
          <a:ln>
            <a:solidFill>
              <a:schemeClr val="tx1"/>
            </a:solidFill>
          </a:ln>
        </p:spPr>
      </p:pic>
      <p:sp>
        <p:nvSpPr>
          <p:cNvPr id="4" name="Slide Number Placeholder 3">
            <a:extLst>
              <a:ext uri="{FF2B5EF4-FFF2-40B4-BE49-F238E27FC236}">
                <a16:creationId xmlns:a16="http://schemas.microsoft.com/office/drawing/2014/main" id="{9A09795D-B5BE-51DA-814B-A0E35EE62D13}"/>
              </a:ext>
            </a:extLst>
          </p:cNvPr>
          <p:cNvSpPr txBox="1"/>
          <p:nvPr/>
        </p:nvSpPr>
        <p:spPr>
          <a:xfrm>
            <a:off x="11080379" y="6422370"/>
            <a:ext cx="484001" cy="299109"/>
          </a:xfrm>
          <a:prstGeom prst="rect">
            <a:avLst/>
          </a:prstGeom>
          <a:noFill/>
          <a:ln cap="flat">
            <a:noFill/>
          </a:ln>
        </p:spPr>
        <p:txBody>
          <a:bodyPr vert="horz" wrap="square" lIns="0" tIns="0" rIns="0" bIns="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3AC07C-0577-4D20-BE37-27340B5DBF54}" type="slidenum">
              <a:rPr sz="1400" b="1">
                <a:solidFill>
                  <a:schemeClr val="bg1"/>
                </a:solidFill>
                <a:latin typeface="Arial" panose="020B0604020202020204" pitchFamily="34" charset="0"/>
                <a:cs typeface="Arial" panose="020B0604020202020204" pitchFamily="34" charset="0"/>
              </a:rPr>
              <a:t>9</a:t>
            </a:fld>
            <a:endParaRPr lang="en-US" sz="800" b="1" i="0" u="none" strike="noStrike" kern="1200" cap="none" spc="0" baseline="0" dirty="0">
              <a:solidFill>
                <a:schemeClr val="bg1"/>
              </a:solidFill>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8089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4FTLxDUi7Lj1QnvB.Xpgv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7u4FAeX9w70mZniyRiWzH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pfYOkmE7Cj2jDZrnNBgXF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UUFsWKWwnOAFuBa07Xuc2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ZbkXOjOwcuACFDlJg3eXw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R3a3q4Kr60EJYuXprVZzi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qTHLQ9dftF4JmCG4jBYNZ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8wfDuEJQTBL8V5HI2T06M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QDW6UNoBSpBdUop9s4Jyz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cHO_8orsxZsVg0WTFBtCX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RMdju4Xr_Zlo3cjQcRyNT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wbJgIMrrj8Visutt9_HYe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yCv3xKSiOtN42fjji45Zy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MrPr3o00aJUfeHU4KroS1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5noNALOMwz_.gLD2hNJ.N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_Bl61sXRrUKLMTZ2H.3lN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0Jpn_u93F8sK9zhHo8EXa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extLst>
    <a:ext uri="{05A4C25C-085E-4340-85A3-A5531E510DB2}">
      <thm15:themeFamily xmlns:thm15="http://schemas.microsoft.com/office/thememl/2012/main" name="Global_EY_widescreen_presentation_2019_v1.4.pptx" id="{669A4694-7F8C-40EA-92E1-8E6D75010CAB}" vid="{C1504121-3530-4207-81A7-E4CD6CD6B810}"/>
    </a:ext>
  </a:extLst>
</a:theme>
</file>

<file path=ppt/theme/theme3.xml><?xml version="1.0" encoding="utf-8"?>
<a:theme xmlns:a="http://schemas.openxmlformats.org/drawingml/2006/main" name="1_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4.xml><?xml version="1.0" encoding="utf-8"?>
<a:theme xmlns:a="http://schemas.openxmlformats.org/drawingml/2006/main" name="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5.xml><?xml version="1.0" encoding="utf-8"?>
<a:theme xmlns:a="http://schemas.openxmlformats.org/drawingml/2006/main" name="2_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6.xml><?xml version="1.0" encoding="utf-8"?>
<a:theme xmlns:a="http://schemas.openxmlformats.org/drawingml/2006/main" name="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5FB61118DAAD4FBDC5D82847D4009B" ma:contentTypeVersion="19" ma:contentTypeDescription="Create a new document." ma:contentTypeScope="" ma:versionID="38da77dd071780b00c9c4b2c03cef4f4">
  <xsd:schema xmlns:xsd="http://www.w3.org/2001/XMLSchema" xmlns:xs="http://www.w3.org/2001/XMLSchema" xmlns:p="http://schemas.microsoft.com/office/2006/metadata/properties" xmlns:ns2="9ba3dabb-2da6-4f45-8561-132d6071a402" xmlns:ns3="9576639f-c75f-46ad-abc8-a52838b1b771" targetNamespace="http://schemas.microsoft.com/office/2006/metadata/properties" ma:root="true" ma:fieldsID="6fca3a15d0f6aef5558cead3978cd46b" ns2:_="" ns3:_="">
    <xsd:import namespace="9ba3dabb-2da6-4f45-8561-132d6071a402"/>
    <xsd:import namespace="9576639f-c75f-46ad-abc8-a52838b1b77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Imag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a3dabb-2da6-4f45-8561-132d6071a4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Image" ma:index="20" nillable="true" ma:displayName="Image" ma:format="Thumbnail" ma:internalName="Image">
      <xsd:simpleType>
        <xsd:restriction base="dms:Unknow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9a8c3e8-09d4-4d0e-b106-7addde49c4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76639f-c75f-46ad-abc8-a52838b1b77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950e540-4b28-404e-922e-a0464e719a8d}" ma:internalName="TaxCatchAll" ma:showField="CatchAllData" ma:web="9576639f-c75f-46ad-abc8-a52838b1b7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576639f-c75f-46ad-abc8-a52838b1b771" xsi:nil="true"/>
    <lcf76f155ced4ddcb4097134ff3c332f xmlns="9ba3dabb-2da6-4f45-8561-132d6071a402">
      <Terms xmlns="http://schemas.microsoft.com/office/infopath/2007/PartnerControls"/>
    </lcf76f155ced4ddcb4097134ff3c332f>
    <Image xmlns="9ba3dabb-2da6-4f45-8561-132d6071a402" xsi:nil="true"/>
  </documentManagement>
</p:properties>
</file>

<file path=customXml/itemProps1.xml><?xml version="1.0" encoding="utf-8"?>
<ds:datastoreItem xmlns:ds="http://schemas.openxmlformats.org/officeDocument/2006/customXml" ds:itemID="{7BE95A16-1100-434D-943D-0A4BCB193151}">
  <ds:schemaRefs>
    <ds:schemaRef ds:uri="http://schemas.microsoft.com/sharepoint/v3/contenttype/forms"/>
  </ds:schemaRefs>
</ds:datastoreItem>
</file>

<file path=customXml/itemProps2.xml><?xml version="1.0" encoding="utf-8"?>
<ds:datastoreItem xmlns:ds="http://schemas.openxmlformats.org/officeDocument/2006/customXml" ds:itemID="{74EB1674-B760-4E01-8B9A-655FF5664382}"/>
</file>

<file path=customXml/itemProps3.xml><?xml version="1.0" encoding="utf-8"?>
<ds:datastoreItem xmlns:ds="http://schemas.openxmlformats.org/officeDocument/2006/customXml" ds:itemID="{D28D0376-0626-48B5-818E-29013BAD7733}">
  <ds:schemaRefs>
    <ds:schemaRef ds:uri="http://schemas.microsoft.com/office/2006/metadata/properties"/>
    <ds:schemaRef ds:uri="http://schemas.microsoft.com/office/2006/documentManagement/types"/>
    <ds:schemaRef ds:uri="http://www.w3.org/XML/1998/namespace"/>
    <ds:schemaRef ds:uri="http://purl.org/dc/elements/1.1/"/>
    <ds:schemaRef ds:uri="http://purl.org/dc/terms/"/>
    <ds:schemaRef ds:uri="http://purl.org/dc/dcmitype/"/>
    <ds:schemaRef ds:uri="0a20205c-0631-4ff0-81c6-46eee12fe7e9"/>
    <ds:schemaRef ds:uri="http://schemas.microsoft.com/office/infopath/2007/PartnerControls"/>
    <ds:schemaRef ds:uri="http://schemas.openxmlformats.org/package/2006/metadata/core-properties"/>
    <ds:schemaRef ds:uri="c916d574-f48a-4f45-8b4e-e7496d8a8d20"/>
    <ds:schemaRef ds:uri="499fbd05-4048-4b17-8b0d-22ba848ddd47"/>
  </ds:schemaRefs>
</ds:datastoreItem>
</file>

<file path=docProps/app.xml><?xml version="1.0" encoding="utf-8"?>
<Properties xmlns="http://schemas.openxmlformats.org/officeDocument/2006/extended-properties" xmlns:vt="http://schemas.openxmlformats.org/officeDocument/2006/docPropsVTypes">
  <TotalTime>3946</TotalTime>
  <Words>2956</Words>
  <Application>Microsoft Office PowerPoint</Application>
  <PresentationFormat>Widescreen</PresentationFormat>
  <Paragraphs>354</Paragraphs>
  <Slides>16</Slides>
  <Notes>16</Notes>
  <HiddenSlides>0</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16</vt:i4>
      </vt:variant>
    </vt:vector>
  </HeadingPairs>
  <TitlesOfParts>
    <vt:vector size="35" baseType="lpstr">
      <vt:lpstr>Akzidenz Grotesk BE</vt:lpstr>
      <vt:lpstr>Arial</vt:lpstr>
      <vt:lpstr>Calibri</vt:lpstr>
      <vt:lpstr>Calibri Light</vt:lpstr>
      <vt:lpstr>EYInterstate</vt:lpstr>
      <vt:lpstr>EYInterstate Light</vt:lpstr>
      <vt:lpstr>EYInterstate Regular</vt:lpstr>
      <vt:lpstr>Georgia</vt:lpstr>
      <vt:lpstr>Raleway</vt:lpstr>
      <vt:lpstr>Raleway Light</vt:lpstr>
      <vt:lpstr>Symbol</vt:lpstr>
      <vt:lpstr>Wingdings</vt:lpstr>
      <vt:lpstr>Office Theme</vt:lpstr>
      <vt:lpstr>5_EY light background</vt:lpstr>
      <vt:lpstr>1_EY dark background</vt:lpstr>
      <vt:lpstr>EY light background</vt:lpstr>
      <vt:lpstr>2_EY dark background</vt:lpstr>
      <vt:lpstr>EY dark background</vt:lpstr>
      <vt:lpstr>think-cell Slide</vt:lpstr>
      <vt:lpstr>Attachment 3: Risk Identification Workshop PowerPoint Template  September 2024 | Version 1.0</vt:lpstr>
      <vt:lpstr>Table of Contents and Objectives</vt:lpstr>
      <vt:lpstr>Risk vs Threat</vt:lpstr>
      <vt:lpstr>Understanding the Risk Equation</vt:lpstr>
      <vt:lpstr>Enterprise Risk Management Project Overview Objectives, value to [insert utility name], and milestones</vt:lpstr>
      <vt:lpstr>ERM Program Mission and Vision or ERM Policy</vt:lpstr>
      <vt:lpstr>Risk Management Team/Committee</vt:lpstr>
      <vt:lpstr>Risk Identification Process</vt:lpstr>
      <vt:lpstr>Risk Identification Our ask of you</vt:lpstr>
      <vt:lpstr>Risk Identification References Utilize the following slides to guide the risk identification process to prepare for the workshop</vt:lpstr>
      <vt:lpstr>Reference 1  Utility Strategic Goals </vt:lpstr>
      <vt:lpstr>Reference 2  Risks Identified by Senior Leadership</vt:lpstr>
      <vt:lpstr>Reference 3 Sample risks</vt:lpstr>
      <vt:lpstr>Reference 3 Other risks to consider</vt:lpstr>
      <vt:lpstr>Reference 4  Sample risk identification table for a hurricane (as a risk)</vt:lpstr>
      <vt:lpstr>Reference 5 Sample risk rating criteria for likelihood and impact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Management Working Group Proposed Timeline for Developing Risk Tool Kit</dc:title>
  <dc:creator>Agnetha Serrame</dc:creator>
  <cp:lastModifiedBy>Susan Partain</cp:lastModifiedBy>
  <cp:revision>26</cp:revision>
  <dcterms:created xsi:type="dcterms:W3CDTF">2024-03-05T19:35:55Z</dcterms:created>
  <dcterms:modified xsi:type="dcterms:W3CDTF">2024-10-01T14:25:27Z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0x010100305FB61118DAAD4FBDC5D82847D4009B</vt:lpwstr>
  </property>
  <property fmtid="{D5CDD505-2E9C-101B-9397-08002B2CF9AE}" pid="3" name="MediaServiceImageTags">
    <vt:lpwstr/>
  </property>
  <property fmtid="{D5CDD505-2E9C-101B-9397-08002B2CF9AE}" pid="4" name="DOE_RecordsDispositionSchedule">
    <vt:lpwstr>5;#Grant and cooperative agreement case files - Successful applications EVENT (GRS 1_2_020)|0a0373f3-6109-42e9-8695-da55e4ed037f</vt:lpwstr>
  </property>
  <property fmtid="{D5CDD505-2E9C-101B-9397-08002B2CF9AE}" pid="5" name="lcf76f155ced4ddcb4097134ff3c332f">
    <vt:lpwstr/>
  </property>
  <property fmtid="{D5CDD505-2E9C-101B-9397-08002B2CF9AE}" pid="6" name="DOE_LifecycleState">
    <vt:lpwstr>1;#Draft|44aca65a-a2b8-4064-ac99-6d3b27b9c145</vt:lpwstr>
  </property>
  <property fmtid="{D5CDD505-2E9C-101B-9397-08002B2CF9AE}" pid="7" name="DOE_ProjectStatus">
    <vt:lpwstr>2;#Open|f87294c0-5917-49a1-8b9f-b6ecaae62a21</vt:lpwstr>
  </property>
  <property fmtid="{D5CDD505-2E9C-101B-9397-08002B2CF9AE}" pid="8" name="DOE_OwningOrg">
    <vt:lpwstr>3;#Energy Security Policy (CR-11)|83401d4c-fc30-44fc-bb71-4721ea612134</vt:lpwstr>
  </property>
</Properties>
</file>