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 id="2147483670" r:id="rId6"/>
  </p:sldMasterIdLst>
  <p:notesMasterIdLst>
    <p:notesMasterId r:id="rId17"/>
  </p:notesMasterIdLst>
  <p:sldIdLst>
    <p:sldId id="2068" r:id="rId7"/>
    <p:sldId id="2101" r:id="rId8"/>
    <p:sldId id="2147483247" r:id="rId9"/>
    <p:sldId id="2147483243" r:id="rId10"/>
    <p:sldId id="2147483248" r:id="rId11"/>
    <p:sldId id="2147483244" r:id="rId12"/>
    <p:sldId id="2147483238" r:id="rId13"/>
    <p:sldId id="2147483246" r:id="rId14"/>
    <p:sldId id="2147483241" r:id="rId15"/>
    <p:sldId id="20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id="{910A02B9-B4B2-429D-B366-E6A32F66AFD2}">
          <p14:sldIdLst>
            <p14:sldId id="2068"/>
            <p14:sldId id="2101"/>
            <p14:sldId id="2147483247"/>
            <p14:sldId id="2147483243"/>
            <p14:sldId id="2147483248"/>
            <p14:sldId id="2147483244"/>
            <p14:sldId id="2147483238"/>
            <p14:sldId id="2147483246"/>
            <p14:sldId id="2147483241"/>
            <p14:sldId id="207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FB9A44D-4A0B-D191-633F-CA6D99C61B84}" name="Nelson, Joel (CONTR)" initials="JN" userId="S::joel.nelson@hq.doe.gov::4b0cc698-73cc-457a-826c-490f5fad122a" providerId="AD"/>
  <p188:author id="{DC947BA8-153A-A6F6-0CBC-E6B7385DC45F}" name="Domenico Galimi" initials="DG" userId="S::Domenico.Galimi1@ey.com::fbe1f57f-0c8a-449f-895a-d503f43adc82" providerId="AD"/>
  <p188:author id="{39B7E3AA-277F-D4E7-29D9-B22AEC4B4D09}" name="Ramya P S" initials="RPS" userId="S::Ramya.P.S@gds.ey.com::aaa7ec88-5f45-4bad-9168-0b63ad6c4d44" providerId="AD"/>
  <p188:author id="{7980BAB8-C784-6474-149E-B2D6767F7E89}" name="Agnetha Serrame" initials="AS" userId="S::aserrame@publicpower.org::8a93c124-a9a3-4ddf-86f4-119bbb511cd0" providerId="AD"/>
  <p188:author id="{F61D04CE-256F-871E-90A4-CE5F5D726F45}" name="Chris Cubillas" initials="CC" userId="S::Chris.Cubillas@ey.com::f4238f92-772b-4a6b-aa6d-072f6bb86abb" providerId="AD"/>
  <p188:author id="{3B222EE8-7995-E113-4B9D-AF905A4FC6C8}" name="Levy, Megan M" initials="LM" userId="S::megan.levy@hq.doe.gov::afc2a031-b2b0-4805-aad9-5b5cf8286713" providerId="AD"/>
  <p188:author id="{B5CAF3F0-4035-A85B-4720-585E07E1F1F3}" name="Martin, Brandi" initials="MB" userId="S::brandi.martin@hq.doe.gov::9f9c35b0-b285-4f08-92c7-8cc9fafc0d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B71328"/>
    <a:srgbClr val="4472C4"/>
    <a:srgbClr val="BFBFBF"/>
    <a:srgbClr val="3E3472"/>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80" autoAdjust="0"/>
  </p:normalViewPr>
  <p:slideViewPr>
    <p:cSldViewPr snapToGrid="0">
      <p:cViewPr varScale="1">
        <p:scale>
          <a:sx n="74" d="100"/>
          <a:sy n="74" d="100"/>
        </p:scale>
        <p:origin x="51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41C270-2F58-49FA-A27E-AEA3AE10F68E}" type="doc">
      <dgm:prSet loTypeId="urn:microsoft.com/office/officeart/2005/8/layout/hierarchy6" loCatId="hierarchy" qsTypeId="urn:microsoft.com/office/officeart/2005/8/quickstyle/simple1" qsCatId="simple" csTypeId="urn:microsoft.com/office/officeart/2005/8/colors/accent6_1" csCatId="accent6" phldr="1"/>
      <dgm:spPr/>
      <dgm:t>
        <a:bodyPr/>
        <a:lstStyle/>
        <a:p>
          <a:endParaRPr lang="en-US"/>
        </a:p>
      </dgm:t>
    </dgm:pt>
    <dgm:pt modelId="{ABDBE720-1315-4259-9AA6-AEB65870E4AB}">
      <dgm:prSet phldrT="[Text]"/>
      <dgm:spPr/>
      <dgm:t>
        <a:bodyPr/>
        <a:lstStyle/>
        <a:p>
          <a:r>
            <a:rPr lang="en-US">
              <a:latin typeface="Arial" panose="020B0604020202020204" pitchFamily="34" charset="0"/>
              <a:cs typeface="Arial" panose="020B0604020202020204" pitchFamily="34" charset="0"/>
            </a:rPr>
            <a:t>Board, City Council, Municipal Council, etc.</a:t>
          </a:r>
        </a:p>
      </dgm:t>
    </dgm:pt>
    <dgm:pt modelId="{3B4333CB-9B2A-470C-A4FD-8036D1123268}" type="parTrans" cxnId="{2B2F8CD8-5B23-4AC2-9227-3F36F87867AD}">
      <dgm:prSet/>
      <dgm:spPr/>
      <dgm:t>
        <a:bodyPr/>
        <a:lstStyle/>
        <a:p>
          <a:endParaRPr lang="en-US">
            <a:latin typeface="Arial" panose="020B0604020202020204" pitchFamily="34" charset="0"/>
            <a:cs typeface="Arial" panose="020B0604020202020204" pitchFamily="34" charset="0"/>
          </a:endParaRPr>
        </a:p>
      </dgm:t>
    </dgm:pt>
    <dgm:pt modelId="{2CF816E2-A233-4BD7-B673-00C06029718C}" type="sibTrans" cxnId="{2B2F8CD8-5B23-4AC2-9227-3F36F87867AD}">
      <dgm:prSet/>
      <dgm:spPr/>
      <dgm:t>
        <a:bodyPr/>
        <a:lstStyle/>
        <a:p>
          <a:endParaRPr lang="en-US">
            <a:latin typeface="Arial" panose="020B0604020202020204" pitchFamily="34" charset="0"/>
            <a:cs typeface="Arial" panose="020B0604020202020204" pitchFamily="34" charset="0"/>
          </a:endParaRPr>
        </a:p>
      </dgm:t>
    </dgm:pt>
    <dgm:pt modelId="{6E7034B0-6B04-4EE1-B1B8-004B312F1B4F}">
      <dgm:prSet phldrT="[Text]"/>
      <dgm:spPr/>
      <dgm:t>
        <a:bodyPr/>
        <a:lstStyle/>
        <a:p>
          <a:r>
            <a:rPr lang="en-US">
              <a:latin typeface="Arial" panose="020B0604020202020204" pitchFamily="34" charset="0"/>
              <a:cs typeface="Arial" panose="020B0604020202020204" pitchFamily="34" charset="0"/>
            </a:rPr>
            <a:t>Chief Administrative Officer/ Chief HR Officer</a:t>
          </a:r>
        </a:p>
      </dgm:t>
    </dgm:pt>
    <dgm:pt modelId="{06658D01-96BE-4887-A065-FEFA189CC889}" type="parTrans" cxnId="{B432020A-7C10-4CAF-8D14-07C2238E3C3E}">
      <dgm:prSet/>
      <dgm:spPr/>
      <dgm:t>
        <a:bodyPr/>
        <a:lstStyle/>
        <a:p>
          <a:endParaRPr lang="en-US">
            <a:latin typeface="Arial" panose="020B0604020202020204" pitchFamily="34" charset="0"/>
            <a:cs typeface="Arial" panose="020B0604020202020204" pitchFamily="34" charset="0"/>
          </a:endParaRPr>
        </a:p>
      </dgm:t>
    </dgm:pt>
    <dgm:pt modelId="{524A96BE-277D-43EA-8362-B250D62A7618}" type="sibTrans" cxnId="{B432020A-7C10-4CAF-8D14-07C2238E3C3E}">
      <dgm:prSet/>
      <dgm:spPr/>
      <dgm:t>
        <a:bodyPr/>
        <a:lstStyle/>
        <a:p>
          <a:endParaRPr lang="en-US">
            <a:latin typeface="Arial" panose="020B0604020202020204" pitchFamily="34" charset="0"/>
            <a:cs typeface="Arial" panose="020B0604020202020204" pitchFamily="34" charset="0"/>
          </a:endParaRPr>
        </a:p>
      </dgm:t>
    </dgm:pt>
    <dgm:pt modelId="{14CB3A0D-1220-4E17-954D-8B9E506A4D9B}">
      <dgm:prSet phldrT="[Text]"/>
      <dgm:spPr/>
      <dgm:t>
        <a:bodyPr/>
        <a:lstStyle/>
        <a:p>
          <a:r>
            <a:rPr lang="en-US">
              <a:latin typeface="Arial" panose="020B0604020202020204" pitchFamily="34" charset="0"/>
              <a:cs typeface="Arial" panose="020B0604020202020204" pitchFamily="34" charset="0"/>
            </a:rPr>
            <a:t>Human Resources Department</a:t>
          </a:r>
        </a:p>
      </dgm:t>
    </dgm:pt>
    <dgm:pt modelId="{BD93DDD1-6823-4725-AB96-670558249B4E}" type="parTrans" cxnId="{599F00CA-D5DD-4D59-98EB-1750F09DCFB1}">
      <dgm:prSet/>
      <dgm:spPr/>
      <dgm:t>
        <a:bodyPr/>
        <a:lstStyle/>
        <a:p>
          <a:endParaRPr lang="en-US">
            <a:latin typeface="Arial" panose="020B0604020202020204" pitchFamily="34" charset="0"/>
            <a:cs typeface="Arial" panose="020B0604020202020204" pitchFamily="34" charset="0"/>
          </a:endParaRPr>
        </a:p>
      </dgm:t>
    </dgm:pt>
    <dgm:pt modelId="{F367F9D6-6A57-4E2B-BA62-EFF85AA9A659}" type="sibTrans" cxnId="{599F00CA-D5DD-4D59-98EB-1750F09DCFB1}">
      <dgm:prSet/>
      <dgm:spPr/>
      <dgm:t>
        <a:bodyPr/>
        <a:lstStyle/>
        <a:p>
          <a:endParaRPr lang="en-US">
            <a:latin typeface="Arial" panose="020B0604020202020204" pitchFamily="34" charset="0"/>
            <a:cs typeface="Arial" panose="020B0604020202020204" pitchFamily="34" charset="0"/>
          </a:endParaRPr>
        </a:p>
      </dgm:t>
    </dgm:pt>
    <dgm:pt modelId="{AAB0643E-D802-48AF-ADD7-A1A52C515B4F}">
      <dgm:prSet phldrT="[Text]"/>
      <dgm:spPr/>
      <dgm:t>
        <a:bodyPr/>
        <a:lstStyle/>
        <a:p>
          <a:r>
            <a:rPr lang="en-US">
              <a:latin typeface="Arial" panose="020B0604020202020204" pitchFamily="34" charset="0"/>
              <a:cs typeface="Arial" panose="020B0604020202020204" pitchFamily="34" charset="0"/>
            </a:rPr>
            <a:t>Operations Department</a:t>
          </a:r>
        </a:p>
      </dgm:t>
    </dgm:pt>
    <dgm:pt modelId="{7A7C5A16-489F-4B2D-B99A-F6D06E737C81}" type="parTrans" cxnId="{8D4F9085-3EB0-4320-BAEB-6C447F127566}">
      <dgm:prSet/>
      <dgm:spPr/>
      <dgm:t>
        <a:bodyPr/>
        <a:lstStyle/>
        <a:p>
          <a:endParaRPr lang="en-US">
            <a:latin typeface="Arial" panose="020B0604020202020204" pitchFamily="34" charset="0"/>
            <a:cs typeface="Arial" panose="020B0604020202020204" pitchFamily="34" charset="0"/>
          </a:endParaRPr>
        </a:p>
      </dgm:t>
    </dgm:pt>
    <dgm:pt modelId="{44209C7D-67D6-43C8-8D40-5D57D0A25DBC}" type="sibTrans" cxnId="{8D4F9085-3EB0-4320-BAEB-6C447F127566}">
      <dgm:prSet/>
      <dgm:spPr/>
      <dgm:t>
        <a:bodyPr/>
        <a:lstStyle/>
        <a:p>
          <a:endParaRPr lang="en-US">
            <a:latin typeface="Arial" panose="020B0604020202020204" pitchFamily="34" charset="0"/>
            <a:cs typeface="Arial" panose="020B0604020202020204" pitchFamily="34" charset="0"/>
          </a:endParaRPr>
        </a:p>
      </dgm:t>
    </dgm:pt>
    <dgm:pt modelId="{C126927E-7411-4337-B4E9-0FB4854C2C49}">
      <dgm:prSet phldrT="[Text]"/>
      <dgm:spPr/>
      <dgm:t>
        <a:bodyPr/>
        <a:lstStyle/>
        <a:p>
          <a:r>
            <a:rPr lang="en-US">
              <a:latin typeface="Arial" panose="020B0604020202020204" pitchFamily="34" charset="0"/>
              <a:cs typeface="Arial" panose="020B0604020202020204" pitchFamily="34" charset="0"/>
            </a:rPr>
            <a:t>Governing Board</a:t>
          </a:r>
        </a:p>
      </dgm:t>
    </dgm:pt>
    <dgm:pt modelId="{132CA0B7-EAA8-480F-9C46-14FB1AE586CF}" type="parTrans" cxnId="{39F90031-06FD-4F2D-A919-FFB49288B550}">
      <dgm:prSet/>
      <dgm:spPr/>
      <dgm:t>
        <a:bodyPr/>
        <a:lstStyle/>
        <a:p>
          <a:endParaRPr lang="en-US">
            <a:latin typeface="Arial" panose="020B0604020202020204" pitchFamily="34" charset="0"/>
            <a:cs typeface="Arial" panose="020B0604020202020204" pitchFamily="34" charset="0"/>
          </a:endParaRPr>
        </a:p>
      </dgm:t>
    </dgm:pt>
    <dgm:pt modelId="{20324FC1-A63A-4EE7-8414-C397D44C5334}" type="sibTrans" cxnId="{39F90031-06FD-4F2D-A919-FFB49288B550}">
      <dgm:prSet/>
      <dgm:spPr/>
      <dgm:t>
        <a:bodyPr/>
        <a:lstStyle/>
        <a:p>
          <a:endParaRPr lang="en-US">
            <a:latin typeface="Arial" panose="020B0604020202020204" pitchFamily="34" charset="0"/>
            <a:cs typeface="Arial" panose="020B0604020202020204" pitchFamily="34" charset="0"/>
          </a:endParaRPr>
        </a:p>
      </dgm:t>
    </dgm:pt>
    <dgm:pt modelId="{36230734-A56B-451D-B83C-B7DADED1D830}">
      <dgm:prSet phldrT="[Text]"/>
      <dgm:spPr/>
      <dgm:t>
        <a:bodyPr/>
        <a:lstStyle/>
        <a:p>
          <a:r>
            <a:rPr lang="en-US">
              <a:latin typeface="Arial" panose="020B0604020202020204" pitchFamily="34" charset="0"/>
              <a:cs typeface="Arial" panose="020B0604020202020204" pitchFamily="34" charset="0"/>
            </a:rPr>
            <a:t>Senior Leadership</a:t>
          </a:r>
        </a:p>
      </dgm:t>
    </dgm:pt>
    <dgm:pt modelId="{8CB7B0FE-FE3A-47B2-AC1A-647183185D0E}" type="parTrans" cxnId="{3962AAB5-4322-496F-9100-4CA2C57FF15F}">
      <dgm:prSet/>
      <dgm:spPr/>
      <dgm:t>
        <a:bodyPr/>
        <a:lstStyle/>
        <a:p>
          <a:endParaRPr lang="en-US">
            <a:latin typeface="Arial" panose="020B0604020202020204" pitchFamily="34" charset="0"/>
            <a:cs typeface="Arial" panose="020B0604020202020204" pitchFamily="34" charset="0"/>
          </a:endParaRPr>
        </a:p>
      </dgm:t>
    </dgm:pt>
    <dgm:pt modelId="{3382E6E0-4674-40C4-A453-77B6BB5D420E}" type="sibTrans" cxnId="{3962AAB5-4322-496F-9100-4CA2C57FF15F}">
      <dgm:prSet/>
      <dgm:spPr/>
      <dgm:t>
        <a:bodyPr/>
        <a:lstStyle/>
        <a:p>
          <a:endParaRPr lang="en-US">
            <a:latin typeface="Arial" panose="020B0604020202020204" pitchFamily="34" charset="0"/>
            <a:cs typeface="Arial" panose="020B0604020202020204" pitchFamily="34" charset="0"/>
          </a:endParaRPr>
        </a:p>
      </dgm:t>
    </dgm:pt>
    <dgm:pt modelId="{2B6A65F6-FAAC-4727-A231-9DBDAF4118BD}">
      <dgm:prSet phldrT="[Text]"/>
      <dgm:spPr/>
      <dgm:t>
        <a:bodyPr/>
        <a:lstStyle/>
        <a:p>
          <a:r>
            <a:rPr lang="en-US">
              <a:latin typeface="Arial" panose="020B0604020202020204" pitchFamily="34" charset="0"/>
              <a:cs typeface="Arial" panose="020B0604020202020204" pitchFamily="34" charset="0"/>
            </a:rPr>
            <a:t>Business Units</a:t>
          </a:r>
        </a:p>
      </dgm:t>
    </dgm:pt>
    <dgm:pt modelId="{B11D9EC7-F804-49A9-B57C-633BFA9D87DA}" type="parTrans" cxnId="{36D337C1-CEB0-426F-AFD2-B9916A5540E8}">
      <dgm:prSet/>
      <dgm:spPr/>
      <dgm:t>
        <a:bodyPr/>
        <a:lstStyle/>
        <a:p>
          <a:endParaRPr lang="en-US">
            <a:latin typeface="Arial" panose="020B0604020202020204" pitchFamily="34" charset="0"/>
            <a:cs typeface="Arial" panose="020B0604020202020204" pitchFamily="34" charset="0"/>
          </a:endParaRPr>
        </a:p>
      </dgm:t>
    </dgm:pt>
    <dgm:pt modelId="{16B17323-C300-40F7-8318-C9858B0FAA84}" type="sibTrans" cxnId="{36D337C1-CEB0-426F-AFD2-B9916A5540E8}">
      <dgm:prSet/>
      <dgm:spPr/>
      <dgm:t>
        <a:bodyPr/>
        <a:lstStyle/>
        <a:p>
          <a:endParaRPr lang="en-US">
            <a:latin typeface="Arial" panose="020B0604020202020204" pitchFamily="34" charset="0"/>
            <a:cs typeface="Arial" panose="020B0604020202020204" pitchFamily="34" charset="0"/>
          </a:endParaRPr>
        </a:p>
      </dgm:t>
    </dgm:pt>
    <dgm:pt modelId="{0CB8CA1E-8709-429B-B2C4-077685410D94}">
      <dgm:prSet phldrT="[Text]"/>
      <dgm:spPr/>
      <dgm:t>
        <a:bodyPr/>
        <a:lstStyle/>
        <a:p>
          <a:r>
            <a:rPr lang="en-US">
              <a:latin typeface="Arial" panose="020B0604020202020204" pitchFamily="34" charset="0"/>
              <a:cs typeface="Arial" panose="020B0604020202020204" pitchFamily="34" charset="0"/>
            </a:rPr>
            <a:t>Chief Operating Officer</a:t>
          </a:r>
        </a:p>
      </dgm:t>
    </dgm:pt>
    <dgm:pt modelId="{84F4450E-2A01-4252-8C50-21DF965B4088}" type="sibTrans" cxnId="{6F336218-0B03-4E42-8F3D-2F0F20304C08}">
      <dgm:prSet/>
      <dgm:spPr/>
      <dgm:t>
        <a:bodyPr/>
        <a:lstStyle/>
        <a:p>
          <a:endParaRPr lang="en-US">
            <a:latin typeface="Arial" panose="020B0604020202020204" pitchFamily="34" charset="0"/>
            <a:cs typeface="Arial" panose="020B0604020202020204" pitchFamily="34" charset="0"/>
          </a:endParaRPr>
        </a:p>
      </dgm:t>
    </dgm:pt>
    <dgm:pt modelId="{9500EE94-D214-4D12-BC30-ECF4E5A783E0}" type="parTrans" cxnId="{6F336218-0B03-4E42-8F3D-2F0F20304C08}">
      <dgm:prSet/>
      <dgm:spPr/>
      <dgm:t>
        <a:bodyPr/>
        <a:lstStyle/>
        <a:p>
          <a:endParaRPr lang="en-US">
            <a:latin typeface="Arial" panose="020B0604020202020204" pitchFamily="34" charset="0"/>
            <a:cs typeface="Arial" panose="020B0604020202020204" pitchFamily="34" charset="0"/>
          </a:endParaRPr>
        </a:p>
      </dgm:t>
    </dgm:pt>
    <dgm:pt modelId="{703B4220-6119-4ABC-A6F5-2DF92167666F}">
      <dgm:prSet phldrT="[Text]"/>
      <dgm:spPr/>
      <dgm:t>
        <a:bodyPr/>
        <a:lstStyle/>
        <a:p>
          <a:r>
            <a:rPr lang="en-US">
              <a:latin typeface="Arial" panose="020B0604020202020204" pitchFamily="34" charset="0"/>
              <a:cs typeface="Arial" panose="020B0604020202020204" pitchFamily="34" charset="0"/>
            </a:rPr>
            <a:t>Chief Technology Officer</a:t>
          </a:r>
        </a:p>
      </dgm:t>
    </dgm:pt>
    <dgm:pt modelId="{29297561-F2E2-4FA3-81AA-7D23B1B34847}" type="parTrans" cxnId="{EEA70B8D-D0C7-45C2-A1E5-A63D3F1FA712}">
      <dgm:prSet/>
      <dgm:spPr/>
      <dgm:t>
        <a:bodyPr/>
        <a:lstStyle/>
        <a:p>
          <a:endParaRPr lang="en-US">
            <a:latin typeface="Arial" panose="020B0604020202020204" pitchFamily="34" charset="0"/>
            <a:cs typeface="Arial" panose="020B0604020202020204" pitchFamily="34" charset="0"/>
          </a:endParaRPr>
        </a:p>
      </dgm:t>
    </dgm:pt>
    <dgm:pt modelId="{501F2A9D-D4E6-440E-A920-A456D1BC3981}" type="sibTrans" cxnId="{EEA70B8D-D0C7-45C2-A1E5-A63D3F1FA712}">
      <dgm:prSet/>
      <dgm:spPr/>
      <dgm:t>
        <a:bodyPr/>
        <a:lstStyle/>
        <a:p>
          <a:endParaRPr lang="en-US">
            <a:latin typeface="Arial" panose="020B0604020202020204" pitchFamily="34" charset="0"/>
            <a:cs typeface="Arial" panose="020B0604020202020204" pitchFamily="34" charset="0"/>
          </a:endParaRPr>
        </a:p>
      </dgm:t>
    </dgm:pt>
    <dgm:pt modelId="{18C3321F-9181-4EA7-8ABF-0CFDF68E45C2}">
      <dgm:prSet phldrT="[Text]"/>
      <dgm:spPr/>
      <dgm:t>
        <a:bodyPr/>
        <a:lstStyle/>
        <a:p>
          <a:r>
            <a:rPr lang="en-US">
              <a:latin typeface="Arial" panose="020B0604020202020204" pitchFamily="34" charset="0"/>
              <a:cs typeface="Arial" panose="020B0604020202020204" pitchFamily="34" charset="0"/>
            </a:rPr>
            <a:t>Information Technology Department</a:t>
          </a:r>
        </a:p>
      </dgm:t>
    </dgm:pt>
    <dgm:pt modelId="{77B4BDC1-7889-4A70-819C-4A2133804629}" type="parTrans" cxnId="{ED504E6C-F124-4F2E-BBDB-3426312D6DE0}">
      <dgm:prSet/>
      <dgm:spPr/>
      <dgm:t>
        <a:bodyPr/>
        <a:lstStyle/>
        <a:p>
          <a:endParaRPr lang="en-US">
            <a:latin typeface="Arial" panose="020B0604020202020204" pitchFamily="34" charset="0"/>
            <a:cs typeface="Arial" panose="020B0604020202020204" pitchFamily="34" charset="0"/>
          </a:endParaRPr>
        </a:p>
      </dgm:t>
    </dgm:pt>
    <dgm:pt modelId="{72D20EF6-C1A9-49B0-ABBA-E0DA3BB804C3}" type="sibTrans" cxnId="{ED504E6C-F124-4F2E-BBDB-3426312D6DE0}">
      <dgm:prSet/>
      <dgm:spPr/>
      <dgm:t>
        <a:bodyPr/>
        <a:lstStyle/>
        <a:p>
          <a:endParaRPr lang="en-US">
            <a:latin typeface="Arial" panose="020B0604020202020204" pitchFamily="34" charset="0"/>
            <a:cs typeface="Arial" panose="020B0604020202020204" pitchFamily="34" charset="0"/>
          </a:endParaRPr>
        </a:p>
      </dgm:t>
    </dgm:pt>
    <dgm:pt modelId="{2374EA8A-C9FF-4A78-B2FD-E02D9A869F99}">
      <dgm:prSet phldrT="[Text]"/>
      <dgm:spPr/>
      <dgm:t>
        <a:bodyPr/>
        <a:lstStyle/>
        <a:p>
          <a:r>
            <a:rPr lang="en-US">
              <a:latin typeface="Arial" panose="020B0604020202020204" pitchFamily="34" charset="0"/>
              <a:cs typeface="Arial" panose="020B0604020202020204" pitchFamily="34" charset="0"/>
            </a:rPr>
            <a:t>Customer Service Department</a:t>
          </a:r>
        </a:p>
      </dgm:t>
    </dgm:pt>
    <dgm:pt modelId="{4038654E-A572-4ACB-B9CF-2604E94CC5A9}" type="parTrans" cxnId="{B581A3CF-9A6F-4F37-B6DB-4D85E20083B0}">
      <dgm:prSet/>
      <dgm:spPr/>
      <dgm:t>
        <a:bodyPr/>
        <a:lstStyle/>
        <a:p>
          <a:endParaRPr lang="en-US">
            <a:latin typeface="Arial" panose="020B0604020202020204" pitchFamily="34" charset="0"/>
            <a:cs typeface="Arial" panose="020B0604020202020204" pitchFamily="34" charset="0"/>
          </a:endParaRPr>
        </a:p>
      </dgm:t>
    </dgm:pt>
    <dgm:pt modelId="{2BD2822C-57F5-41D3-BFD3-8437C3E34E39}" type="sibTrans" cxnId="{B581A3CF-9A6F-4F37-B6DB-4D85E20083B0}">
      <dgm:prSet/>
      <dgm:spPr/>
      <dgm:t>
        <a:bodyPr/>
        <a:lstStyle/>
        <a:p>
          <a:endParaRPr lang="en-US">
            <a:latin typeface="Arial" panose="020B0604020202020204" pitchFamily="34" charset="0"/>
            <a:cs typeface="Arial" panose="020B0604020202020204" pitchFamily="34" charset="0"/>
          </a:endParaRPr>
        </a:p>
      </dgm:t>
    </dgm:pt>
    <dgm:pt modelId="{E04E25FF-A9CB-485F-B7A0-8B560A7B63FF}">
      <dgm:prSet phldrT="[Text]"/>
      <dgm:spPr/>
      <dgm:t>
        <a:bodyPr/>
        <a:lstStyle/>
        <a:p>
          <a:r>
            <a:rPr lang="en-US">
              <a:latin typeface="Arial" panose="020B0604020202020204" pitchFamily="34" charset="0"/>
              <a:cs typeface="Arial" panose="020B0604020202020204" pitchFamily="34" charset="0"/>
            </a:rPr>
            <a:t>Security and Safety Department</a:t>
          </a:r>
        </a:p>
      </dgm:t>
    </dgm:pt>
    <dgm:pt modelId="{07DD9A7E-5540-42C4-B2FB-5152424B2D38}" type="parTrans" cxnId="{1CC14CA4-7BC4-45AA-843E-9E307D8846A0}">
      <dgm:prSet/>
      <dgm:spPr/>
      <dgm:t>
        <a:bodyPr/>
        <a:lstStyle/>
        <a:p>
          <a:endParaRPr lang="en-US">
            <a:latin typeface="Arial" panose="020B0604020202020204" pitchFamily="34" charset="0"/>
            <a:cs typeface="Arial" panose="020B0604020202020204" pitchFamily="34" charset="0"/>
          </a:endParaRPr>
        </a:p>
      </dgm:t>
    </dgm:pt>
    <dgm:pt modelId="{592BF2E7-32CA-4686-89BA-D315BB6AE42D}" type="sibTrans" cxnId="{1CC14CA4-7BC4-45AA-843E-9E307D8846A0}">
      <dgm:prSet/>
      <dgm:spPr/>
      <dgm:t>
        <a:bodyPr/>
        <a:lstStyle/>
        <a:p>
          <a:endParaRPr lang="en-US">
            <a:latin typeface="Arial" panose="020B0604020202020204" pitchFamily="34" charset="0"/>
            <a:cs typeface="Arial" panose="020B0604020202020204" pitchFamily="34" charset="0"/>
          </a:endParaRPr>
        </a:p>
      </dgm:t>
    </dgm:pt>
    <dgm:pt modelId="{DF567353-FBF5-486E-86FE-7DA40131E9C5}">
      <dgm:prSet phldrT="[Text]"/>
      <dgm:spPr/>
      <dgm:t>
        <a:bodyPr/>
        <a:lstStyle/>
        <a:p>
          <a:r>
            <a:rPr lang="en-US">
              <a:latin typeface="Arial" panose="020B0604020202020204" pitchFamily="34" charset="0"/>
              <a:cs typeface="Arial" panose="020B0604020202020204" pitchFamily="34" charset="0"/>
            </a:rPr>
            <a:t>Transmission or Distribution Department</a:t>
          </a:r>
        </a:p>
      </dgm:t>
    </dgm:pt>
    <dgm:pt modelId="{AD026E42-FC26-42D2-B59E-1D4FB0454A5E}" type="parTrans" cxnId="{6B756496-FDCD-43AF-B7B5-D31055525ADF}">
      <dgm:prSet/>
      <dgm:spPr/>
      <dgm:t>
        <a:bodyPr/>
        <a:lstStyle/>
        <a:p>
          <a:endParaRPr lang="en-US">
            <a:latin typeface="Arial" panose="020B0604020202020204" pitchFamily="34" charset="0"/>
            <a:cs typeface="Arial" panose="020B0604020202020204" pitchFamily="34" charset="0"/>
          </a:endParaRPr>
        </a:p>
      </dgm:t>
    </dgm:pt>
    <dgm:pt modelId="{945EDCAA-F3B1-4EFE-8866-04E1D4576691}" type="sibTrans" cxnId="{6B756496-FDCD-43AF-B7B5-D31055525ADF}">
      <dgm:prSet/>
      <dgm:spPr/>
      <dgm:t>
        <a:bodyPr/>
        <a:lstStyle/>
        <a:p>
          <a:endParaRPr lang="en-US">
            <a:latin typeface="Arial" panose="020B0604020202020204" pitchFamily="34" charset="0"/>
            <a:cs typeface="Arial" panose="020B0604020202020204" pitchFamily="34" charset="0"/>
          </a:endParaRPr>
        </a:p>
      </dgm:t>
    </dgm:pt>
    <dgm:pt modelId="{9DB22881-A305-47D6-B18C-184A8C8CDA5F}">
      <dgm:prSet phldrT="[Text]"/>
      <dgm:spPr/>
      <dgm:t>
        <a:bodyPr/>
        <a:lstStyle/>
        <a:p>
          <a:r>
            <a:rPr lang="en-US">
              <a:latin typeface="Arial" panose="020B0604020202020204" pitchFamily="34" charset="0"/>
              <a:cs typeface="Arial" panose="020B0604020202020204" pitchFamily="34" charset="0"/>
            </a:rPr>
            <a:t>Chief Financial Officer</a:t>
          </a:r>
        </a:p>
      </dgm:t>
    </dgm:pt>
    <dgm:pt modelId="{0229E666-0F69-4174-B6FF-9EFE21320A98}" type="parTrans" cxnId="{3954FFAC-2CAF-477C-BFAA-0DE2920308A6}">
      <dgm:prSet/>
      <dgm:spPr/>
      <dgm:t>
        <a:bodyPr/>
        <a:lstStyle/>
        <a:p>
          <a:endParaRPr lang="en-US">
            <a:latin typeface="Arial" panose="020B0604020202020204" pitchFamily="34" charset="0"/>
            <a:cs typeface="Arial" panose="020B0604020202020204" pitchFamily="34" charset="0"/>
          </a:endParaRPr>
        </a:p>
      </dgm:t>
    </dgm:pt>
    <dgm:pt modelId="{C97701BC-42A5-419D-AE99-C4A1B1DD47F2}" type="sibTrans" cxnId="{3954FFAC-2CAF-477C-BFAA-0DE2920308A6}">
      <dgm:prSet/>
      <dgm:spPr/>
      <dgm:t>
        <a:bodyPr/>
        <a:lstStyle/>
        <a:p>
          <a:endParaRPr lang="en-US">
            <a:latin typeface="Arial" panose="020B0604020202020204" pitchFamily="34" charset="0"/>
            <a:cs typeface="Arial" panose="020B0604020202020204" pitchFamily="34" charset="0"/>
          </a:endParaRPr>
        </a:p>
      </dgm:t>
    </dgm:pt>
    <dgm:pt modelId="{5522A013-033A-4DB4-813D-2B5897B501DE}">
      <dgm:prSet phldrT="[Text]"/>
      <dgm:spPr/>
      <dgm:t>
        <a:bodyPr/>
        <a:lstStyle/>
        <a:p>
          <a:r>
            <a:rPr lang="en-US">
              <a:latin typeface="Arial" panose="020B0604020202020204" pitchFamily="34" charset="0"/>
              <a:cs typeface="Arial" panose="020B0604020202020204" pitchFamily="34" charset="0"/>
            </a:rPr>
            <a:t>Accounting and Payroll Department</a:t>
          </a:r>
        </a:p>
      </dgm:t>
    </dgm:pt>
    <dgm:pt modelId="{5345B267-8026-4285-AEBE-9D0E1A106ACA}" type="parTrans" cxnId="{A2401DB2-62F6-4BE1-8C97-BE375569A1E1}">
      <dgm:prSet/>
      <dgm:spPr/>
      <dgm:t>
        <a:bodyPr/>
        <a:lstStyle/>
        <a:p>
          <a:endParaRPr lang="en-US">
            <a:latin typeface="Arial" panose="020B0604020202020204" pitchFamily="34" charset="0"/>
            <a:cs typeface="Arial" panose="020B0604020202020204" pitchFamily="34" charset="0"/>
          </a:endParaRPr>
        </a:p>
      </dgm:t>
    </dgm:pt>
    <dgm:pt modelId="{A770F098-9180-4B2B-81EA-5753F56862EF}" type="sibTrans" cxnId="{A2401DB2-62F6-4BE1-8C97-BE375569A1E1}">
      <dgm:prSet/>
      <dgm:spPr/>
      <dgm:t>
        <a:bodyPr/>
        <a:lstStyle/>
        <a:p>
          <a:endParaRPr lang="en-US">
            <a:latin typeface="Arial" panose="020B0604020202020204" pitchFamily="34" charset="0"/>
            <a:cs typeface="Arial" panose="020B0604020202020204" pitchFamily="34" charset="0"/>
          </a:endParaRPr>
        </a:p>
      </dgm:t>
    </dgm:pt>
    <dgm:pt modelId="{3C10EEA0-08C2-464D-9D69-257A95FF5989}">
      <dgm:prSet phldrT="[Text]"/>
      <dgm:spPr/>
      <dgm:t>
        <a:bodyPr/>
        <a:lstStyle/>
        <a:p>
          <a:r>
            <a:rPr lang="en-US">
              <a:latin typeface="Arial" panose="020B0604020202020204" pitchFamily="34" charset="0"/>
              <a:cs typeface="Arial" panose="020B0604020202020204" pitchFamily="34" charset="0"/>
            </a:rPr>
            <a:t>Purchasing Department</a:t>
          </a:r>
        </a:p>
      </dgm:t>
    </dgm:pt>
    <dgm:pt modelId="{60A124EC-4C6C-4B92-B0EA-2FDD65863AA1}" type="parTrans" cxnId="{64E3A216-67AB-4682-8D50-8CF766AE56E7}">
      <dgm:prSet/>
      <dgm:spPr/>
      <dgm:t>
        <a:bodyPr/>
        <a:lstStyle/>
        <a:p>
          <a:endParaRPr lang="en-US">
            <a:latin typeface="Arial" panose="020B0604020202020204" pitchFamily="34" charset="0"/>
            <a:cs typeface="Arial" panose="020B0604020202020204" pitchFamily="34" charset="0"/>
          </a:endParaRPr>
        </a:p>
      </dgm:t>
    </dgm:pt>
    <dgm:pt modelId="{A3D0A2FF-2C70-4320-924D-71B745E1B76D}" type="sibTrans" cxnId="{64E3A216-67AB-4682-8D50-8CF766AE56E7}">
      <dgm:prSet/>
      <dgm:spPr/>
      <dgm:t>
        <a:bodyPr/>
        <a:lstStyle/>
        <a:p>
          <a:endParaRPr lang="en-US">
            <a:latin typeface="Arial" panose="020B0604020202020204" pitchFamily="34" charset="0"/>
            <a:cs typeface="Arial" panose="020B0604020202020204" pitchFamily="34" charset="0"/>
          </a:endParaRPr>
        </a:p>
      </dgm:t>
    </dgm:pt>
    <dgm:pt modelId="{57C61A17-2B96-4E28-8087-109CEBB5CA09}">
      <dgm:prSet phldrT="[Text]"/>
      <dgm:spPr/>
      <dgm:t>
        <a:bodyPr/>
        <a:lstStyle/>
        <a:p>
          <a:r>
            <a:rPr lang="en-US">
              <a:latin typeface="Arial" panose="020B0604020202020204" pitchFamily="34" charset="0"/>
              <a:cs typeface="Arial" panose="020B0604020202020204" pitchFamily="34" charset="0"/>
            </a:rPr>
            <a:t>CEO or General Manager</a:t>
          </a:r>
        </a:p>
      </dgm:t>
    </dgm:pt>
    <dgm:pt modelId="{014A7F80-80AB-4645-8729-5A82544AA154}" type="parTrans" cxnId="{F1B34F5C-DA97-46E1-A6B5-32A42F9D2934}">
      <dgm:prSet/>
      <dgm:spPr/>
      <dgm:t>
        <a:bodyPr/>
        <a:lstStyle/>
        <a:p>
          <a:endParaRPr lang="en-US"/>
        </a:p>
      </dgm:t>
    </dgm:pt>
    <dgm:pt modelId="{C9F566CE-DF62-40E0-93C1-8AF68FE0ACCC}" type="sibTrans" cxnId="{F1B34F5C-DA97-46E1-A6B5-32A42F9D2934}">
      <dgm:prSet/>
      <dgm:spPr/>
      <dgm:t>
        <a:bodyPr/>
        <a:lstStyle/>
        <a:p>
          <a:endParaRPr lang="en-US"/>
        </a:p>
      </dgm:t>
    </dgm:pt>
    <dgm:pt modelId="{CCCC31DE-0FC3-4F96-82DB-DEF772652CA4}" type="pres">
      <dgm:prSet presAssocID="{6C41C270-2F58-49FA-A27E-AEA3AE10F68E}" presName="mainComposite" presStyleCnt="0">
        <dgm:presLayoutVars>
          <dgm:chPref val="1"/>
          <dgm:dir/>
          <dgm:animOne val="branch"/>
          <dgm:animLvl val="lvl"/>
          <dgm:resizeHandles val="exact"/>
        </dgm:presLayoutVars>
      </dgm:prSet>
      <dgm:spPr/>
    </dgm:pt>
    <dgm:pt modelId="{3265F131-DE8E-4A50-8D11-65BCAD2E7922}" type="pres">
      <dgm:prSet presAssocID="{6C41C270-2F58-49FA-A27E-AEA3AE10F68E}" presName="hierFlow" presStyleCnt="0"/>
      <dgm:spPr/>
    </dgm:pt>
    <dgm:pt modelId="{EB85D412-D9ED-4128-918B-78D54B815ED4}" type="pres">
      <dgm:prSet presAssocID="{6C41C270-2F58-49FA-A27E-AEA3AE10F68E}" presName="firstBuf" presStyleCnt="0"/>
      <dgm:spPr/>
    </dgm:pt>
    <dgm:pt modelId="{EC1BA1C9-A03B-4112-98F8-BF0A31A5EA45}" type="pres">
      <dgm:prSet presAssocID="{6C41C270-2F58-49FA-A27E-AEA3AE10F68E}" presName="hierChild1" presStyleCnt="0">
        <dgm:presLayoutVars>
          <dgm:chPref val="1"/>
          <dgm:animOne val="branch"/>
          <dgm:animLvl val="lvl"/>
        </dgm:presLayoutVars>
      </dgm:prSet>
      <dgm:spPr/>
    </dgm:pt>
    <dgm:pt modelId="{4B531F7A-D141-42A7-9702-500EDAE69B65}" type="pres">
      <dgm:prSet presAssocID="{ABDBE720-1315-4259-9AA6-AEB65870E4AB}" presName="Name14" presStyleCnt="0"/>
      <dgm:spPr/>
    </dgm:pt>
    <dgm:pt modelId="{2E0A86C9-0559-4475-9E61-6A5176CF1D1D}" type="pres">
      <dgm:prSet presAssocID="{ABDBE720-1315-4259-9AA6-AEB65870E4AB}" presName="level1Shape" presStyleLbl="node0" presStyleIdx="0" presStyleCnt="1" custScaleX="299833" custLinFactNeighborX="3151" custLinFactNeighborY="-23908">
        <dgm:presLayoutVars>
          <dgm:chPref val="3"/>
        </dgm:presLayoutVars>
      </dgm:prSet>
      <dgm:spPr/>
    </dgm:pt>
    <dgm:pt modelId="{C429AB94-874F-4B8B-BD3B-65624264FA0B}" type="pres">
      <dgm:prSet presAssocID="{ABDBE720-1315-4259-9AA6-AEB65870E4AB}" presName="hierChild2" presStyleCnt="0"/>
      <dgm:spPr/>
    </dgm:pt>
    <dgm:pt modelId="{0CAEAF85-AADD-4CA7-B8CB-A35B7D45FE66}" type="pres">
      <dgm:prSet presAssocID="{014A7F80-80AB-4645-8729-5A82544AA154}" presName="Name19" presStyleLbl="parChTrans1D2" presStyleIdx="0" presStyleCnt="5"/>
      <dgm:spPr/>
    </dgm:pt>
    <dgm:pt modelId="{FB2BB2E4-6BA7-4164-A10B-5D8263AA3251}" type="pres">
      <dgm:prSet presAssocID="{57C61A17-2B96-4E28-8087-109CEBB5CA09}" presName="Name21" presStyleCnt="0"/>
      <dgm:spPr/>
    </dgm:pt>
    <dgm:pt modelId="{C55A5BFF-0632-476E-A384-B8A9666F79D4}" type="pres">
      <dgm:prSet presAssocID="{57C61A17-2B96-4E28-8087-109CEBB5CA09}" presName="level2Shape" presStyleLbl="node2" presStyleIdx="0" presStyleCnt="5"/>
      <dgm:spPr/>
    </dgm:pt>
    <dgm:pt modelId="{6EEA1F60-E72B-4BC0-BA89-8956360DBF79}" type="pres">
      <dgm:prSet presAssocID="{57C61A17-2B96-4E28-8087-109CEBB5CA09}" presName="hierChild3" presStyleCnt="0"/>
      <dgm:spPr/>
    </dgm:pt>
    <dgm:pt modelId="{832B1D2B-26A0-418A-BDE0-3562ED3EB075}" type="pres">
      <dgm:prSet presAssocID="{06658D01-96BE-4887-A065-FEFA189CC889}" presName="Name19" presStyleLbl="parChTrans1D2" presStyleIdx="1" presStyleCnt="5"/>
      <dgm:spPr/>
    </dgm:pt>
    <dgm:pt modelId="{FC262459-4F42-45B6-95DB-F784765F12A6}" type="pres">
      <dgm:prSet presAssocID="{6E7034B0-6B04-4EE1-B1B8-004B312F1B4F}" presName="Name21" presStyleCnt="0"/>
      <dgm:spPr/>
    </dgm:pt>
    <dgm:pt modelId="{1334E712-1A1F-41B7-B3CC-5446F2141BE4}" type="pres">
      <dgm:prSet presAssocID="{6E7034B0-6B04-4EE1-B1B8-004B312F1B4F}" presName="level2Shape" presStyleLbl="node2" presStyleIdx="1" presStyleCnt="5"/>
      <dgm:spPr/>
    </dgm:pt>
    <dgm:pt modelId="{144FC858-5493-4B4C-B495-A7B3F740AF60}" type="pres">
      <dgm:prSet presAssocID="{6E7034B0-6B04-4EE1-B1B8-004B312F1B4F}" presName="hierChild3" presStyleCnt="0"/>
      <dgm:spPr/>
    </dgm:pt>
    <dgm:pt modelId="{F6762537-8DC1-4D6F-9D9C-395A0B861EAE}" type="pres">
      <dgm:prSet presAssocID="{BD93DDD1-6823-4725-AB96-670558249B4E}" presName="Name19" presStyleLbl="parChTrans1D3" presStyleIdx="0" presStyleCnt="8"/>
      <dgm:spPr/>
    </dgm:pt>
    <dgm:pt modelId="{C47109DC-0630-4698-9F03-F1C903512609}" type="pres">
      <dgm:prSet presAssocID="{14CB3A0D-1220-4E17-954D-8B9E506A4D9B}" presName="Name21" presStyleCnt="0"/>
      <dgm:spPr/>
    </dgm:pt>
    <dgm:pt modelId="{08BEE009-1282-4ED5-B48D-9B3876235196}" type="pres">
      <dgm:prSet presAssocID="{14CB3A0D-1220-4E17-954D-8B9E506A4D9B}" presName="level2Shape" presStyleLbl="node3" presStyleIdx="0" presStyleCnt="8"/>
      <dgm:spPr/>
    </dgm:pt>
    <dgm:pt modelId="{40F30717-7A5D-473F-953A-0454D903B275}" type="pres">
      <dgm:prSet presAssocID="{14CB3A0D-1220-4E17-954D-8B9E506A4D9B}" presName="hierChild3" presStyleCnt="0"/>
      <dgm:spPr/>
    </dgm:pt>
    <dgm:pt modelId="{C866133B-34F9-4F7B-B198-703F5A618A6F}" type="pres">
      <dgm:prSet presAssocID="{4038654E-A572-4ACB-B9CF-2604E94CC5A9}" presName="Name19" presStyleLbl="parChTrans1D3" presStyleIdx="1" presStyleCnt="8"/>
      <dgm:spPr/>
    </dgm:pt>
    <dgm:pt modelId="{9D8D1B7D-C64A-4BA1-8BFE-C1C444B5745A}" type="pres">
      <dgm:prSet presAssocID="{2374EA8A-C9FF-4A78-B2FD-E02D9A869F99}" presName="Name21" presStyleCnt="0"/>
      <dgm:spPr/>
    </dgm:pt>
    <dgm:pt modelId="{EA515A95-1F0F-483A-98E7-50C5ADB6DD91}" type="pres">
      <dgm:prSet presAssocID="{2374EA8A-C9FF-4A78-B2FD-E02D9A869F99}" presName="level2Shape" presStyleLbl="node3" presStyleIdx="1" presStyleCnt="8"/>
      <dgm:spPr/>
    </dgm:pt>
    <dgm:pt modelId="{81FDAE6E-74E9-4986-85F1-FAE507CC1FCD}" type="pres">
      <dgm:prSet presAssocID="{2374EA8A-C9FF-4A78-B2FD-E02D9A869F99}" presName="hierChild3" presStyleCnt="0"/>
      <dgm:spPr/>
    </dgm:pt>
    <dgm:pt modelId="{A273CDB7-E247-40C6-A3CB-9222C9872505}" type="pres">
      <dgm:prSet presAssocID="{07DD9A7E-5540-42C4-B2FB-5152424B2D38}" presName="Name19" presStyleLbl="parChTrans1D3" presStyleIdx="2" presStyleCnt="8"/>
      <dgm:spPr/>
    </dgm:pt>
    <dgm:pt modelId="{16AC1022-632A-435B-BC1F-1BA9FC387660}" type="pres">
      <dgm:prSet presAssocID="{E04E25FF-A9CB-485F-B7A0-8B560A7B63FF}" presName="Name21" presStyleCnt="0"/>
      <dgm:spPr/>
    </dgm:pt>
    <dgm:pt modelId="{E0BF0E08-5BF9-407A-9DA2-DD42653BB60E}" type="pres">
      <dgm:prSet presAssocID="{E04E25FF-A9CB-485F-B7A0-8B560A7B63FF}" presName="level2Shape" presStyleLbl="node3" presStyleIdx="2" presStyleCnt="8"/>
      <dgm:spPr/>
    </dgm:pt>
    <dgm:pt modelId="{5ED8A880-6EF1-452E-A318-82A7315D267C}" type="pres">
      <dgm:prSet presAssocID="{E04E25FF-A9CB-485F-B7A0-8B560A7B63FF}" presName="hierChild3" presStyleCnt="0"/>
      <dgm:spPr/>
    </dgm:pt>
    <dgm:pt modelId="{E13C9AC2-4981-4F10-B994-9EB75D8AAF69}" type="pres">
      <dgm:prSet presAssocID="{0229E666-0F69-4174-B6FF-9EFE21320A98}" presName="Name19" presStyleLbl="parChTrans1D2" presStyleIdx="2" presStyleCnt="5"/>
      <dgm:spPr/>
    </dgm:pt>
    <dgm:pt modelId="{EE4EA506-5455-4675-8864-703E1941CC8F}" type="pres">
      <dgm:prSet presAssocID="{9DB22881-A305-47D6-B18C-184A8C8CDA5F}" presName="Name21" presStyleCnt="0"/>
      <dgm:spPr/>
    </dgm:pt>
    <dgm:pt modelId="{313CBAA0-827A-4248-A64E-019AED56E59C}" type="pres">
      <dgm:prSet presAssocID="{9DB22881-A305-47D6-B18C-184A8C8CDA5F}" presName="level2Shape" presStyleLbl="node2" presStyleIdx="2" presStyleCnt="5"/>
      <dgm:spPr/>
    </dgm:pt>
    <dgm:pt modelId="{EC831787-E7AC-4453-91F7-5132B4CFB1B9}" type="pres">
      <dgm:prSet presAssocID="{9DB22881-A305-47D6-B18C-184A8C8CDA5F}" presName="hierChild3" presStyleCnt="0"/>
      <dgm:spPr/>
    </dgm:pt>
    <dgm:pt modelId="{F69A0897-25F4-434C-900C-669C063E6F84}" type="pres">
      <dgm:prSet presAssocID="{5345B267-8026-4285-AEBE-9D0E1A106ACA}" presName="Name19" presStyleLbl="parChTrans1D3" presStyleIdx="3" presStyleCnt="8"/>
      <dgm:spPr/>
    </dgm:pt>
    <dgm:pt modelId="{FE537973-C827-41BE-A4C6-B2F254ADAEFD}" type="pres">
      <dgm:prSet presAssocID="{5522A013-033A-4DB4-813D-2B5897B501DE}" presName="Name21" presStyleCnt="0"/>
      <dgm:spPr/>
    </dgm:pt>
    <dgm:pt modelId="{51D0778F-AC45-4C02-89BB-E3C3D01CF15D}" type="pres">
      <dgm:prSet presAssocID="{5522A013-033A-4DB4-813D-2B5897B501DE}" presName="level2Shape" presStyleLbl="node3" presStyleIdx="3" presStyleCnt="8"/>
      <dgm:spPr/>
    </dgm:pt>
    <dgm:pt modelId="{18227579-66A4-4799-8B3F-1EC2E2C602C5}" type="pres">
      <dgm:prSet presAssocID="{5522A013-033A-4DB4-813D-2B5897B501DE}" presName="hierChild3" presStyleCnt="0"/>
      <dgm:spPr/>
    </dgm:pt>
    <dgm:pt modelId="{55550F00-1A2A-4144-906A-B6A0D1672960}" type="pres">
      <dgm:prSet presAssocID="{60A124EC-4C6C-4B92-B0EA-2FDD65863AA1}" presName="Name19" presStyleLbl="parChTrans1D3" presStyleIdx="4" presStyleCnt="8"/>
      <dgm:spPr/>
    </dgm:pt>
    <dgm:pt modelId="{FFC44034-B229-47E6-BE79-0BA9C26B7EC0}" type="pres">
      <dgm:prSet presAssocID="{3C10EEA0-08C2-464D-9D69-257A95FF5989}" presName="Name21" presStyleCnt="0"/>
      <dgm:spPr/>
    </dgm:pt>
    <dgm:pt modelId="{4CF7784E-15B1-4F2D-B0FA-C05B4B4AFBB6}" type="pres">
      <dgm:prSet presAssocID="{3C10EEA0-08C2-464D-9D69-257A95FF5989}" presName="level2Shape" presStyleLbl="node3" presStyleIdx="4" presStyleCnt="8"/>
      <dgm:spPr/>
    </dgm:pt>
    <dgm:pt modelId="{DB37C3CA-63FF-4821-98D3-C415F5480884}" type="pres">
      <dgm:prSet presAssocID="{3C10EEA0-08C2-464D-9D69-257A95FF5989}" presName="hierChild3" presStyleCnt="0"/>
      <dgm:spPr/>
    </dgm:pt>
    <dgm:pt modelId="{03071F7E-2F20-4E5B-9D7B-F760413FB0BB}" type="pres">
      <dgm:prSet presAssocID="{9500EE94-D214-4D12-BC30-ECF4E5A783E0}" presName="Name19" presStyleLbl="parChTrans1D2" presStyleIdx="3" presStyleCnt="5"/>
      <dgm:spPr/>
    </dgm:pt>
    <dgm:pt modelId="{0D553DC3-8B52-4793-9F74-36188B5AD243}" type="pres">
      <dgm:prSet presAssocID="{0CB8CA1E-8709-429B-B2C4-077685410D94}" presName="Name21" presStyleCnt="0"/>
      <dgm:spPr/>
    </dgm:pt>
    <dgm:pt modelId="{37EAD704-CCF7-4948-8632-2E33CB250142}" type="pres">
      <dgm:prSet presAssocID="{0CB8CA1E-8709-429B-B2C4-077685410D94}" presName="level2Shape" presStyleLbl="node2" presStyleIdx="3" presStyleCnt="5"/>
      <dgm:spPr/>
    </dgm:pt>
    <dgm:pt modelId="{A81B96B7-A135-4332-BF2E-57E0A4DF399C}" type="pres">
      <dgm:prSet presAssocID="{0CB8CA1E-8709-429B-B2C4-077685410D94}" presName="hierChild3" presStyleCnt="0"/>
      <dgm:spPr/>
    </dgm:pt>
    <dgm:pt modelId="{AD4DB2E2-DB29-4337-BEC9-DBD686C5F26C}" type="pres">
      <dgm:prSet presAssocID="{7A7C5A16-489F-4B2D-B99A-F6D06E737C81}" presName="Name19" presStyleLbl="parChTrans1D3" presStyleIdx="5" presStyleCnt="8"/>
      <dgm:spPr/>
    </dgm:pt>
    <dgm:pt modelId="{AF1F4D7E-D80E-4FB3-8113-19409BD1E7EB}" type="pres">
      <dgm:prSet presAssocID="{AAB0643E-D802-48AF-ADD7-A1A52C515B4F}" presName="Name21" presStyleCnt="0"/>
      <dgm:spPr/>
    </dgm:pt>
    <dgm:pt modelId="{AE433752-277F-4A3E-9742-22DEA4E6A921}" type="pres">
      <dgm:prSet presAssocID="{AAB0643E-D802-48AF-ADD7-A1A52C515B4F}" presName="level2Shape" presStyleLbl="node3" presStyleIdx="5" presStyleCnt="8"/>
      <dgm:spPr/>
    </dgm:pt>
    <dgm:pt modelId="{35C74982-3E8B-47FF-8082-6F20DDD2F961}" type="pres">
      <dgm:prSet presAssocID="{AAB0643E-D802-48AF-ADD7-A1A52C515B4F}" presName="hierChild3" presStyleCnt="0"/>
      <dgm:spPr/>
    </dgm:pt>
    <dgm:pt modelId="{9F93E1FB-F25F-4FF1-B4B1-8E18D6B2AB85}" type="pres">
      <dgm:prSet presAssocID="{AD026E42-FC26-42D2-B59E-1D4FB0454A5E}" presName="Name19" presStyleLbl="parChTrans1D3" presStyleIdx="6" presStyleCnt="8"/>
      <dgm:spPr/>
    </dgm:pt>
    <dgm:pt modelId="{1529093F-E7D9-405D-9971-2AABCC7D4E93}" type="pres">
      <dgm:prSet presAssocID="{DF567353-FBF5-486E-86FE-7DA40131E9C5}" presName="Name21" presStyleCnt="0"/>
      <dgm:spPr/>
    </dgm:pt>
    <dgm:pt modelId="{D83DE75E-72B2-4BE2-9BC6-F3E8FC30A91A}" type="pres">
      <dgm:prSet presAssocID="{DF567353-FBF5-486E-86FE-7DA40131E9C5}" presName="level2Shape" presStyleLbl="node3" presStyleIdx="6" presStyleCnt="8"/>
      <dgm:spPr/>
    </dgm:pt>
    <dgm:pt modelId="{038CDE0A-67E9-469F-9142-077559D8C255}" type="pres">
      <dgm:prSet presAssocID="{DF567353-FBF5-486E-86FE-7DA40131E9C5}" presName="hierChild3" presStyleCnt="0"/>
      <dgm:spPr/>
    </dgm:pt>
    <dgm:pt modelId="{EB608A2C-4CDF-4E57-9F0A-D6BB57E8B141}" type="pres">
      <dgm:prSet presAssocID="{29297561-F2E2-4FA3-81AA-7D23B1B34847}" presName="Name19" presStyleLbl="parChTrans1D2" presStyleIdx="4" presStyleCnt="5"/>
      <dgm:spPr/>
    </dgm:pt>
    <dgm:pt modelId="{86AFAD6B-BED8-4EDD-A70C-DB4F722A0445}" type="pres">
      <dgm:prSet presAssocID="{703B4220-6119-4ABC-A6F5-2DF92167666F}" presName="Name21" presStyleCnt="0"/>
      <dgm:spPr/>
    </dgm:pt>
    <dgm:pt modelId="{02111157-E264-4B7C-8E4F-23D96838EE5F}" type="pres">
      <dgm:prSet presAssocID="{703B4220-6119-4ABC-A6F5-2DF92167666F}" presName="level2Shape" presStyleLbl="node2" presStyleIdx="4" presStyleCnt="5"/>
      <dgm:spPr/>
    </dgm:pt>
    <dgm:pt modelId="{765658CB-1D77-4A28-A3E9-CE93E8C26C21}" type="pres">
      <dgm:prSet presAssocID="{703B4220-6119-4ABC-A6F5-2DF92167666F}" presName="hierChild3" presStyleCnt="0"/>
      <dgm:spPr/>
    </dgm:pt>
    <dgm:pt modelId="{B848DFFE-08CF-4F86-9C1A-CFF3C7AA6FC3}" type="pres">
      <dgm:prSet presAssocID="{77B4BDC1-7889-4A70-819C-4A2133804629}" presName="Name19" presStyleLbl="parChTrans1D3" presStyleIdx="7" presStyleCnt="8"/>
      <dgm:spPr/>
    </dgm:pt>
    <dgm:pt modelId="{3A63F262-D487-40F8-8322-835559A8E37C}" type="pres">
      <dgm:prSet presAssocID="{18C3321F-9181-4EA7-8ABF-0CFDF68E45C2}" presName="Name21" presStyleCnt="0"/>
      <dgm:spPr/>
    </dgm:pt>
    <dgm:pt modelId="{8CF29240-F9BE-4F5F-A83A-3DB101591D35}" type="pres">
      <dgm:prSet presAssocID="{18C3321F-9181-4EA7-8ABF-0CFDF68E45C2}" presName="level2Shape" presStyleLbl="node3" presStyleIdx="7" presStyleCnt="8"/>
      <dgm:spPr/>
    </dgm:pt>
    <dgm:pt modelId="{D91C4E50-D57E-466D-908E-0B86D2D403E9}" type="pres">
      <dgm:prSet presAssocID="{18C3321F-9181-4EA7-8ABF-0CFDF68E45C2}" presName="hierChild3" presStyleCnt="0"/>
      <dgm:spPr/>
    </dgm:pt>
    <dgm:pt modelId="{640549FA-A83A-4B75-8B68-BD7BA64E6CFF}" type="pres">
      <dgm:prSet presAssocID="{6C41C270-2F58-49FA-A27E-AEA3AE10F68E}" presName="bgShapesFlow" presStyleCnt="0"/>
      <dgm:spPr/>
    </dgm:pt>
    <dgm:pt modelId="{2F919A1D-280E-4345-85CF-40A6CEEB1AB2}" type="pres">
      <dgm:prSet presAssocID="{C126927E-7411-4337-B4E9-0FB4854C2C49}" presName="rectComp" presStyleCnt="0"/>
      <dgm:spPr/>
    </dgm:pt>
    <dgm:pt modelId="{DF43F027-5C1A-43D4-BB3E-1B13D9127D46}" type="pres">
      <dgm:prSet presAssocID="{C126927E-7411-4337-B4E9-0FB4854C2C49}" presName="bgRect" presStyleLbl="bgShp" presStyleIdx="0" presStyleCnt="3" custLinFactNeighborX="0" custLinFactNeighborY="-58728"/>
      <dgm:spPr/>
    </dgm:pt>
    <dgm:pt modelId="{6DE04338-3624-4D4E-9701-289D1A104D23}" type="pres">
      <dgm:prSet presAssocID="{C126927E-7411-4337-B4E9-0FB4854C2C49}" presName="bgRectTx" presStyleLbl="bgShp" presStyleIdx="0" presStyleCnt="3">
        <dgm:presLayoutVars>
          <dgm:bulletEnabled val="1"/>
        </dgm:presLayoutVars>
      </dgm:prSet>
      <dgm:spPr/>
    </dgm:pt>
    <dgm:pt modelId="{4A1BAA43-4302-458A-BF68-A2BF5C707558}" type="pres">
      <dgm:prSet presAssocID="{C126927E-7411-4337-B4E9-0FB4854C2C49}" presName="spComp" presStyleCnt="0"/>
      <dgm:spPr/>
    </dgm:pt>
    <dgm:pt modelId="{4C444901-C29F-43BF-AFC9-BED562A6D48F}" type="pres">
      <dgm:prSet presAssocID="{C126927E-7411-4337-B4E9-0FB4854C2C49}" presName="vSp" presStyleCnt="0"/>
      <dgm:spPr/>
    </dgm:pt>
    <dgm:pt modelId="{66C51F20-8B49-4994-A8BC-37B453A81810}" type="pres">
      <dgm:prSet presAssocID="{36230734-A56B-451D-B83C-B7DADED1D830}" presName="rectComp" presStyleCnt="0"/>
      <dgm:spPr/>
    </dgm:pt>
    <dgm:pt modelId="{93A945DB-D882-412F-AD20-517C9919C611}" type="pres">
      <dgm:prSet presAssocID="{36230734-A56B-451D-B83C-B7DADED1D830}" presName="bgRect" presStyleLbl="bgShp" presStyleIdx="1" presStyleCnt="3"/>
      <dgm:spPr/>
    </dgm:pt>
    <dgm:pt modelId="{F6A919B5-6C08-42C0-BEBB-B478FE3454DF}" type="pres">
      <dgm:prSet presAssocID="{36230734-A56B-451D-B83C-B7DADED1D830}" presName="bgRectTx" presStyleLbl="bgShp" presStyleIdx="1" presStyleCnt="3">
        <dgm:presLayoutVars>
          <dgm:bulletEnabled val="1"/>
        </dgm:presLayoutVars>
      </dgm:prSet>
      <dgm:spPr/>
    </dgm:pt>
    <dgm:pt modelId="{21D8C61D-EED1-422F-B16D-C1EFCAA52647}" type="pres">
      <dgm:prSet presAssocID="{36230734-A56B-451D-B83C-B7DADED1D830}" presName="spComp" presStyleCnt="0"/>
      <dgm:spPr/>
    </dgm:pt>
    <dgm:pt modelId="{DF71AE80-956D-4D57-9518-DC2295A76DC9}" type="pres">
      <dgm:prSet presAssocID="{36230734-A56B-451D-B83C-B7DADED1D830}" presName="vSp" presStyleCnt="0"/>
      <dgm:spPr/>
    </dgm:pt>
    <dgm:pt modelId="{0872BD90-1972-4898-B19A-4CE99FF06325}" type="pres">
      <dgm:prSet presAssocID="{2B6A65F6-FAAC-4727-A231-9DBDAF4118BD}" presName="rectComp" presStyleCnt="0"/>
      <dgm:spPr/>
    </dgm:pt>
    <dgm:pt modelId="{9EA9022A-5A95-4E89-91B9-63FE0063BFC3}" type="pres">
      <dgm:prSet presAssocID="{2B6A65F6-FAAC-4727-A231-9DBDAF4118BD}" presName="bgRect" presStyleLbl="bgShp" presStyleIdx="2" presStyleCnt="3"/>
      <dgm:spPr/>
    </dgm:pt>
    <dgm:pt modelId="{8FD7CEF8-785B-451C-AF2D-BB6235571E4B}" type="pres">
      <dgm:prSet presAssocID="{2B6A65F6-FAAC-4727-A231-9DBDAF4118BD}" presName="bgRectTx" presStyleLbl="bgShp" presStyleIdx="2" presStyleCnt="3">
        <dgm:presLayoutVars>
          <dgm:bulletEnabled val="1"/>
        </dgm:presLayoutVars>
      </dgm:prSet>
      <dgm:spPr/>
    </dgm:pt>
  </dgm:ptLst>
  <dgm:cxnLst>
    <dgm:cxn modelId="{BC026906-6CE3-4C5A-8EE2-CC9A391BEDA0}" type="presOf" srcId="{29297561-F2E2-4FA3-81AA-7D23B1B34847}" destId="{EB608A2C-4CDF-4E57-9F0A-D6BB57E8B141}" srcOrd="0" destOrd="0" presId="urn:microsoft.com/office/officeart/2005/8/layout/hierarchy6"/>
    <dgm:cxn modelId="{C6173608-8796-465E-BE25-23145076873F}" type="presOf" srcId="{2374EA8A-C9FF-4A78-B2FD-E02D9A869F99}" destId="{EA515A95-1F0F-483A-98E7-50C5ADB6DD91}" srcOrd="0" destOrd="0" presId="urn:microsoft.com/office/officeart/2005/8/layout/hierarchy6"/>
    <dgm:cxn modelId="{B432020A-7C10-4CAF-8D14-07C2238E3C3E}" srcId="{ABDBE720-1315-4259-9AA6-AEB65870E4AB}" destId="{6E7034B0-6B04-4EE1-B1B8-004B312F1B4F}" srcOrd="1" destOrd="0" parTransId="{06658D01-96BE-4887-A065-FEFA189CC889}" sibTransId="{524A96BE-277D-43EA-8362-B250D62A7618}"/>
    <dgm:cxn modelId="{FC6B2F11-8E92-401C-B762-E555D3359E5A}" type="presOf" srcId="{C126927E-7411-4337-B4E9-0FB4854C2C49}" destId="{DF43F027-5C1A-43D4-BB3E-1B13D9127D46}" srcOrd="0" destOrd="0" presId="urn:microsoft.com/office/officeart/2005/8/layout/hierarchy6"/>
    <dgm:cxn modelId="{64E3A216-67AB-4682-8D50-8CF766AE56E7}" srcId="{9DB22881-A305-47D6-B18C-184A8C8CDA5F}" destId="{3C10EEA0-08C2-464D-9D69-257A95FF5989}" srcOrd="1" destOrd="0" parTransId="{60A124EC-4C6C-4B92-B0EA-2FDD65863AA1}" sibTransId="{A3D0A2FF-2C70-4320-924D-71B745E1B76D}"/>
    <dgm:cxn modelId="{6F336218-0B03-4E42-8F3D-2F0F20304C08}" srcId="{ABDBE720-1315-4259-9AA6-AEB65870E4AB}" destId="{0CB8CA1E-8709-429B-B2C4-077685410D94}" srcOrd="3" destOrd="0" parTransId="{9500EE94-D214-4D12-BC30-ECF4E5A783E0}" sibTransId="{84F4450E-2A01-4252-8C50-21DF965B4088}"/>
    <dgm:cxn modelId="{77CACA18-C5EF-426F-B690-BB838FC0198A}" type="presOf" srcId="{06658D01-96BE-4887-A065-FEFA189CC889}" destId="{832B1D2B-26A0-418A-BDE0-3562ED3EB075}" srcOrd="0" destOrd="0" presId="urn:microsoft.com/office/officeart/2005/8/layout/hierarchy6"/>
    <dgm:cxn modelId="{89FD061E-B5E2-43B3-8AD4-9181ABD29317}" type="presOf" srcId="{14CB3A0D-1220-4E17-954D-8B9E506A4D9B}" destId="{08BEE009-1282-4ED5-B48D-9B3876235196}" srcOrd="0" destOrd="0" presId="urn:microsoft.com/office/officeart/2005/8/layout/hierarchy6"/>
    <dgm:cxn modelId="{178E4321-9474-4371-8366-960A1DAA094E}" type="presOf" srcId="{ABDBE720-1315-4259-9AA6-AEB65870E4AB}" destId="{2E0A86C9-0559-4475-9E61-6A5176CF1D1D}" srcOrd="0" destOrd="0" presId="urn:microsoft.com/office/officeart/2005/8/layout/hierarchy6"/>
    <dgm:cxn modelId="{C940C327-A708-4566-BD04-F41BB6CE1525}" type="presOf" srcId="{0CB8CA1E-8709-429B-B2C4-077685410D94}" destId="{37EAD704-CCF7-4948-8632-2E33CB250142}" srcOrd="0" destOrd="0" presId="urn:microsoft.com/office/officeart/2005/8/layout/hierarchy6"/>
    <dgm:cxn modelId="{39F90031-06FD-4F2D-A919-FFB49288B550}" srcId="{6C41C270-2F58-49FA-A27E-AEA3AE10F68E}" destId="{C126927E-7411-4337-B4E9-0FB4854C2C49}" srcOrd="1" destOrd="0" parTransId="{132CA0B7-EAA8-480F-9C46-14FB1AE586CF}" sibTransId="{20324FC1-A63A-4EE7-8414-C397D44C5334}"/>
    <dgm:cxn modelId="{2498FE3C-90D0-4C14-B7BA-C08D441BE416}" type="presOf" srcId="{2B6A65F6-FAAC-4727-A231-9DBDAF4118BD}" destId="{9EA9022A-5A95-4E89-91B9-63FE0063BFC3}" srcOrd="0" destOrd="0" presId="urn:microsoft.com/office/officeart/2005/8/layout/hierarchy6"/>
    <dgm:cxn modelId="{75B8ED40-2D34-46AE-99B0-445A91C8497E}" type="presOf" srcId="{6E7034B0-6B04-4EE1-B1B8-004B312F1B4F}" destId="{1334E712-1A1F-41B7-B3CC-5446F2141BE4}" srcOrd="0" destOrd="0" presId="urn:microsoft.com/office/officeart/2005/8/layout/hierarchy6"/>
    <dgm:cxn modelId="{F1B34F5C-DA97-46E1-A6B5-32A42F9D2934}" srcId="{ABDBE720-1315-4259-9AA6-AEB65870E4AB}" destId="{57C61A17-2B96-4E28-8087-109CEBB5CA09}" srcOrd="0" destOrd="0" parTransId="{014A7F80-80AB-4645-8729-5A82544AA154}" sibTransId="{C9F566CE-DF62-40E0-93C1-8AF68FE0ACCC}"/>
    <dgm:cxn modelId="{9E684C61-136F-4A84-BCF7-523712339559}" type="presOf" srcId="{2B6A65F6-FAAC-4727-A231-9DBDAF4118BD}" destId="{8FD7CEF8-785B-451C-AF2D-BB6235571E4B}" srcOrd="1" destOrd="0" presId="urn:microsoft.com/office/officeart/2005/8/layout/hierarchy6"/>
    <dgm:cxn modelId="{134CDC42-1580-45E7-9180-47EC661C32B0}" type="presOf" srcId="{9DB22881-A305-47D6-B18C-184A8C8CDA5F}" destId="{313CBAA0-827A-4248-A64E-019AED56E59C}" srcOrd="0" destOrd="0" presId="urn:microsoft.com/office/officeart/2005/8/layout/hierarchy6"/>
    <dgm:cxn modelId="{C7011068-38D7-4B95-83FC-AC4AA40902D8}" type="presOf" srcId="{18C3321F-9181-4EA7-8ABF-0CFDF68E45C2}" destId="{8CF29240-F9BE-4F5F-A83A-3DB101591D35}" srcOrd="0" destOrd="0" presId="urn:microsoft.com/office/officeart/2005/8/layout/hierarchy6"/>
    <dgm:cxn modelId="{AFFB0F69-4684-487A-B97E-22D616BF098B}" type="presOf" srcId="{4038654E-A572-4ACB-B9CF-2604E94CC5A9}" destId="{C866133B-34F9-4F7B-B198-703F5A618A6F}" srcOrd="0" destOrd="0" presId="urn:microsoft.com/office/officeart/2005/8/layout/hierarchy6"/>
    <dgm:cxn modelId="{ED504E6C-F124-4F2E-BBDB-3426312D6DE0}" srcId="{703B4220-6119-4ABC-A6F5-2DF92167666F}" destId="{18C3321F-9181-4EA7-8ABF-0CFDF68E45C2}" srcOrd="0" destOrd="0" parTransId="{77B4BDC1-7889-4A70-819C-4A2133804629}" sibTransId="{72D20EF6-C1A9-49B0-ABBA-E0DA3BB804C3}"/>
    <dgm:cxn modelId="{E768FE50-73CE-4009-9188-61E2BB7BE228}" type="presOf" srcId="{7A7C5A16-489F-4B2D-B99A-F6D06E737C81}" destId="{AD4DB2E2-DB29-4337-BEC9-DBD686C5F26C}" srcOrd="0" destOrd="0" presId="urn:microsoft.com/office/officeart/2005/8/layout/hierarchy6"/>
    <dgm:cxn modelId="{B9642271-4270-430A-BAD2-282E299A9C81}" type="presOf" srcId="{60A124EC-4C6C-4B92-B0EA-2FDD65863AA1}" destId="{55550F00-1A2A-4144-906A-B6A0D1672960}" srcOrd="0" destOrd="0" presId="urn:microsoft.com/office/officeart/2005/8/layout/hierarchy6"/>
    <dgm:cxn modelId="{75F95151-B20E-48D5-B2DC-A76A6C77E202}" type="presOf" srcId="{07DD9A7E-5540-42C4-B2FB-5152424B2D38}" destId="{A273CDB7-E247-40C6-A3CB-9222C9872505}" srcOrd="0" destOrd="0" presId="urn:microsoft.com/office/officeart/2005/8/layout/hierarchy6"/>
    <dgm:cxn modelId="{78234555-7D59-4E28-92B0-889B5AB7CD78}" type="presOf" srcId="{0229E666-0F69-4174-B6FF-9EFE21320A98}" destId="{E13C9AC2-4981-4F10-B994-9EB75D8AAF69}" srcOrd="0" destOrd="0" presId="urn:microsoft.com/office/officeart/2005/8/layout/hierarchy6"/>
    <dgm:cxn modelId="{2F5A4E59-AC23-4240-9DFE-0CCE6B463BD4}" type="presOf" srcId="{3C10EEA0-08C2-464D-9D69-257A95FF5989}" destId="{4CF7784E-15B1-4F2D-B0FA-C05B4B4AFBB6}" srcOrd="0" destOrd="0" presId="urn:microsoft.com/office/officeart/2005/8/layout/hierarchy6"/>
    <dgm:cxn modelId="{18450D7B-A817-4511-A1F9-B66FC7845456}" type="presOf" srcId="{9500EE94-D214-4D12-BC30-ECF4E5A783E0}" destId="{03071F7E-2F20-4E5B-9D7B-F760413FB0BB}" srcOrd="0" destOrd="0" presId="urn:microsoft.com/office/officeart/2005/8/layout/hierarchy6"/>
    <dgm:cxn modelId="{BB234482-18AE-4194-AA30-90C67C4A3EBC}" type="presOf" srcId="{5345B267-8026-4285-AEBE-9D0E1A106ACA}" destId="{F69A0897-25F4-434C-900C-669C063E6F84}" srcOrd="0" destOrd="0" presId="urn:microsoft.com/office/officeart/2005/8/layout/hierarchy6"/>
    <dgm:cxn modelId="{A5615482-170F-419F-86D5-A740D695BF4F}" type="presOf" srcId="{014A7F80-80AB-4645-8729-5A82544AA154}" destId="{0CAEAF85-AADD-4CA7-B8CB-A35B7D45FE66}" srcOrd="0" destOrd="0" presId="urn:microsoft.com/office/officeart/2005/8/layout/hierarchy6"/>
    <dgm:cxn modelId="{8D4F9085-3EB0-4320-BAEB-6C447F127566}" srcId="{0CB8CA1E-8709-429B-B2C4-077685410D94}" destId="{AAB0643E-D802-48AF-ADD7-A1A52C515B4F}" srcOrd="0" destOrd="0" parTransId="{7A7C5A16-489F-4B2D-B99A-F6D06E737C81}" sibTransId="{44209C7D-67D6-43C8-8D40-5D57D0A25DBC}"/>
    <dgm:cxn modelId="{EEA70B8D-D0C7-45C2-A1E5-A63D3F1FA712}" srcId="{ABDBE720-1315-4259-9AA6-AEB65870E4AB}" destId="{703B4220-6119-4ABC-A6F5-2DF92167666F}" srcOrd="4" destOrd="0" parTransId="{29297561-F2E2-4FA3-81AA-7D23B1B34847}" sibTransId="{501F2A9D-D4E6-440E-A920-A456D1BC3981}"/>
    <dgm:cxn modelId="{6B756496-FDCD-43AF-B7B5-D31055525ADF}" srcId="{0CB8CA1E-8709-429B-B2C4-077685410D94}" destId="{DF567353-FBF5-486E-86FE-7DA40131E9C5}" srcOrd="1" destOrd="0" parTransId="{AD026E42-FC26-42D2-B59E-1D4FB0454A5E}" sibTransId="{945EDCAA-F3B1-4EFE-8866-04E1D4576691}"/>
    <dgm:cxn modelId="{BB1FC49A-88C0-416B-AFD4-F0E87091E0CF}" type="presOf" srcId="{BD93DDD1-6823-4725-AB96-670558249B4E}" destId="{F6762537-8DC1-4D6F-9D9C-395A0B861EAE}" srcOrd="0" destOrd="0" presId="urn:microsoft.com/office/officeart/2005/8/layout/hierarchy6"/>
    <dgm:cxn modelId="{BAF857A2-8549-408D-8567-9715EBD4AD41}" type="presOf" srcId="{AD026E42-FC26-42D2-B59E-1D4FB0454A5E}" destId="{9F93E1FB-F25F-4FF1-B4B1-8E18D6B2AB85}" srcOrd="0" destOrd="0" presId="urn:microsoft.com/office/officeart/2005/8/layout/hierarchy6"/>
    <dgm:cxn modelId="{34D738A4-3F5E-4A01-BE3A-B63C9C74FB66}" type="presOf" srcId="{AAB0643E-D802-48AF-ADD7-A1A52C515B4F}" destId="{AE433752-277F-4A3E-9742-22DEA4E6A921}" srcOrd="0" destOrd="0" presId="urn:microsoft.com/office/officeart/2005/8/layout/hierarchy6"/>
    <dgm:cxn modelId="{1CC14CA4-7BC4-45AA-843E-9E307D8846A0}" srcId="{6E7034B0-6B04-4EE1-B1B8-004B312F1B4F}" destId="{E04E25FF-A9CB-485F-B7A0-8B560A7B63FF}" srcOrd="2" destOrd="0" parTransId="{07DD9A7E-5540-42C4-B2FB-5152424B2D38}" sibTransId="{592BF2E7-32CA-4686-89BA-D315BB6AE42D}"/>
    <dgm:cxn modelId="{2E90BEA9-E1E1-48EE-8869-F9546A0A237D}" type="presOf" srcId="{36230734-A56B-451D-B83C-B7DADED1D830}" destId="{F6A919B5-6C08-42C0-BEBB-B478FE3454DF}" srcOrd="1" destOrd="0" presId="urn:microsoft.com/office/officeart/2005/8/layout/hierarchy6"/>
    <dgm:cxn modelId="{3954FFAC-2CAF-477C-BFAA-0DE2920308A6}" srcId="{ABDBE720-1315-4259-9AA6-AEB65870E4AB}" destId="{9DB22881-A305-47D6-B18C-184A8C8CDA5F}" srcOrd="2" destOrd="0" parTransId="{0229E666-0F69-4174-B6FF-9EFE21320A98}" sibTransId="{C97701BC-42A5-419D-AE99-C4A1B1DD47F2}"/>
    <dgm:cxn modelId="{A2401DB2-62F6-4BE1-8C97-BE375569A1E1}" srcId="{9DB22881-A305-47D6-B18C-184A8C8CDA5F}" destId="{5522A013-033A-4DB4-813D-2B5897B501DE}" srcOrd="0" destOrd="0" parTransId="{5345B267-8026-4285-AEBE-9D0E1A106ACA}" sibTransId="{A770F098-9180-4B2B-81EA-5753F56862EF}"/>
    <dgm:cxn modelId="{3962AAB5-4322-496F-9100-4CA2C57FF15F}" srcId="{6C41C270-2F58-49FA-A27E-AEA3AE10F68E}" destId="{36230734-A56B-451D-B83C-B7DADED1D830}" srcOrd="2" destOrd="0" parTransId="{8CB7B0FE-FE3A-47B2-AC1A-647183185D0E}" sibTransId="{3382E6E0-4674-40C4-A453-77B6BB5D420E}"/>
    <dgm:cxn modelId="{27A344B6-C961-4451-A3A0-60EF8B64A31C}" type="presOf" srcId="{DF567353-FBF5-486E-86FE-7DA40131E9C5}" destId="{D83DE75E-72B2-4BE2-9BC6-F3E8FC30A91A}" srcOrd="0" destOrd="0" presId="urn:microsoft.com/office/officeart/2005/8/layout/hierarchy6"/>
    <dgm:cxn modelId="{286289BE-C353-4F3C-BDED-056F1B163E58}" type="presOf" srcId="{57C61A17-2B96-4E28-8087-109CEBB5CA09}" destId="{C55A5BFF-0632-476E-A384-B8A9666F79D4}" srcOrd="0" destOrd="0" presId="urn:microsoft.com/office/officeart/2005/8/layout/hierarchy6"/>
    <dgm:cxn modelId="{36D337C1-CEB0-426F-AFD2-B9916A5540E8}" srcId="{6C41C270-2F58-49FA-A27E-AEA3AE10F68E}" destId="{2B6A65F6-FAAC-4727-A231-9DBDAF4118BD}" srcOrd="3" destOrd="0" parTransId="{B11D9EC7-F804-49A9-B57C-633BFA9D87DA}" sibTransId="{16B17323-C300-40F7-8318-C9858B0FAA84}"/>
    <dgm:cxn modelId="{EECAE5C8-B109-44C0-A90E-54997EF23A1B}" type="presOf" srcId="{703B4220-6119-4ABC-A6F5-2DF92167666F}" destId="{02111157-E264-4B7C-8E4F-23D96838EE5F}" srcOrd="0" destOrd="0" presId="urn:microsoft.com/office/officeart/2005/8/layout/hierarchy6"/>
    <dgm:cxn modelId="{599F00CA-D5DD-4D59-98EB-1750F09DCFB1}" srcId="{6E7034B0-6B04-4EE1-B1B8-004B312F1B4F}" destId="{14CB3A0D-1220-4E17-954D-8B9E506A4D9B}" srcOrd="0" destOrd="0" parTransId="{BD93DDD1-6823-4725-AB96-670558249B4E}" sibTransId="{F367F9D6-6A57-4E2B-BA62-EFF85AA9A659}"/>
    <dgm:cxn modelId="{B581A3CF-9A6F-4F37-B6DB-4D85E20083B0}" srcId="{6E7034B0-6B04-4EE1-B1B8-004B312F1B4F}" destId="{2374EA8A-C9FF-4A78-B2FD-E02D9A869F99}" srcOrd="1" destOrd="0" parTransId="{4038654E-A572-4ACB-B9CF-2604E94CC5A9}" sibTransId="{2BD2822C-57F5-41D3-BFD3-8437C3E34E39}"/>
    <dgm:cxn modelId="{930D7AD5-14F9-4E29-9935-530103CF2602}" type="presOf" srcId="{E04E25FF-A9CB-485F-B7A0-8B560A7B63FF}" destId="{E0BF0E08-5BF9-407A-9DA2-DD42653BB60E}" srcOrd="0" destOrd="0" presId="urn:microsoft.com/office/officeart/2005/8/layout/hierarchy6"/>
    <dgm:cxn modelId="{2B2F8CD8-5B23-4AC2-9227-3F36F87867AD}" srcId="{6C41C270-2F58-49FA-A27E-AEA3AE10F68E}" destId="{ABDBE720-1315-4259-9AA6-AEB65870E4AB}" srcOrd="0" destOrd="0" parTransId="{3B4333CB-9B2A-470C-A4FD-8036D1123268}" sibTransId="{2CF816E2-A233-4BD7-B673-00C06029718C}"/>
    <dgm:cxn modelId="{9034DAE7-39DB-42E2-A4F6-2835F08D64CF}" type="presOf" srcId="{C126927E-7411-4337-B4E9-0FB4854C2C49}" destId="{6DE04338-3624-4D4E-9701-289D1A104D23}" srcOrd="1" destOrd="0" presId="urn:microsoft.com/office/officeart/2005/8/layout/hierarchy6"/>
    <dgm:cxn modelId="{4DDF48E9-62E2-4C5F-87BF-E1731C531410}" type="presOf" srcId="{77B4BDC1-7889-4A70-819C-4A2133804629}" destId="{B848DFFE-08CF-4F86-9C1A-CFF3C7AA6FC3}" srcOrd="0" destOrd="0" presId="urn:microsoft.com/office/officeart/2005/8/layout/hierarchy6"/>
    <dgm:cxn modelId="{303870EB-CEB4-449D-A2FB-3C5A4F9B5F10}" type="presOf" srcId="{5522A013-033A-4DB4-813D-2B5897B501DE}" destId="{51D0778F-AC45-4C02-89BB-E3C3D01CF15D}" srcOrd="0" destOrd="0" presId="urn:microsoft.com/office/officeart/2005/8/layout/hierarchy6"/>
    <dgm:cxn modelId="{75A08AF6-59F2-4D61-9A75-78EBF0F38CE1}" type="presOf" srcId="{36230734-A56B-451D-B83C-B7DADED1D830}" destId="{93A945DB-D882-412F-AD20-517C9919C611}" srcOrd="0" destOrd="0" presId="urn:microsoft.com/office/officeart/2005/8/layout/hierarchy6"/>
    <dgm:cxn modelId="{09A63CF9-B9D1-4808-90E5-E5235CE73E18}" type="presOf" srcId="{6C41C270-2F58-49FA-A27E-AEA3AE10F68E}" destId="{CCCC31DE-0FC3-4F96-82DB-DEF772652CA4}" srcOrd="0" destOrd="0" presId="urn:microsoft.com/office/officeart/2005/8/layout/hierarchy6"/>
    <dgm:cxn modelId="{01499AA2-39F7-4109-A5D9-58D7F07F97E4}" type="presParOf" srcId="{CCCC31DE-0FC3-4F96-82DB-DEF772652CA4}" destId="{3265F131-DE8E-4A50-8D11-65BCAD2E7922}" srcOrd="0" destOrd="0" presId="urn:microsoft.com/office/officeart/2005/8/layout/hierarchy6"/>
    <dgm:cxn modelId="{3A199AA7-40E5-44C8-BE10-7CFD03FC4036}" type="presParOf" srcId="{3265F131-DE8E-4A50-8D11-65BCAD2E7922}" destId="{EB85D412-D9ED-4128-918B-78D54B815ED4}" srcOrd="0" destOrd="0" presId="urn:microsoft.com/office/officeart/2005/8/layout/hierarchy6"/>
    <dgm:cxn modelId="{4425C5A9-F90C-4164-BC6D-F6B2379D6B30}" type="presParOf" srcId="{3265F131-DE8E-4A50-8D11-65BCAD2E7922}" destId="{EC1BA1C9-A03B-4112-98F8-BF0A31A5EA45}" srcOrd="1" destOrd="0" presId="urn:microsoft.com/office/officeart/2005/8/layout/hierarchy6"/>
    <dgm:cxn modelId="{04786CCA-BAD5-4EFB-921F-EA82A7D9BA30}" type="presParOf" srcId="{EC1BA1C9-A03B-4112-98F8-BF0A31A5EA45}" destId="{4B531F7A-D141-42A7-9702-500EDAE69B65}" srcOrd="0" destOrd="0" presId="urn:microsoft.com/office/officeart/2005/8/layout/hierarchy6"/>
    <dgm:cxn modelId="{DE17BF10-F486-40B7-9E89-B7EE7014D9C3}" type="presParOf" srcId="{4B531F7A-D141-42A7-9702-500EDAE69B65}" destId="{2E0A86C9-0559-4475-9E61-6A5176CF1D1D}" srcOrd="0" destOrd="0" presId="urn:microsoft.com/office/officeart/2005/8/layout/hierarchy6"/>
    <dgm:cxn modelId="{EAB7DC93-8A8B-4207-A134-7DCE7E5A1FCC}" type="presParOf" srcId="{4B531F7A-D141-42A7-9702-500EDAE69B65}" destId="{C429AB94-874F-4B8B-BD3B-65624264FA0B}" srcOrd="1" destOrd="0" presId="urn:microsoft.com/office/officeart/2005/8/layout/hierarchy6"/>
    <dgm:cxn modelId="{933537BC-7703-498E-B553-C515D4E9C733}" type="presParOf" srcId="{C429AB94-874F-4B8B-BD3B-65624264FA0B}" destId="{0CAEAF85-AADD-4CA7-B8CB-A35B7D45FE66}" srcOrd="0" destOrd="0" presId="urn:microsoft.com/office/officeart/2005/8/layout/hierarchy6"/>
    <dgm:cxn modelId="{DA913D36-057F-4409-A952-30E9065D9C86}" type="presParOf" srcId="{C429AB94-874F-4B8B-BD3B-65624264FA0B}" destId="{FB2BB2E4-6BA7-4164-A10B-5D8263AA3251}" srcOrd="1" destOrd="0" presId="urn:microsoft.com/office/officeart/2005/8/layout/hierarchy6"/>
    <dgm:cxn modelId="{0767486B-7E12-4BE9-9D5D-C9F937432B40}" type="presParOf" srcId="{FB2BB2E4-6BA7-4164-A10B-5D8263AA3251}" destId="{C55A5BFF-0632-476E-A384-B8A9666F79D4}" srcOrd="0" destOrd="0" presId="urn:microsoft.com/office/officeart/2005/8/layout/hierarchy6"/>
    <dgm:cxn modelId="{23878CCF-A1B9-46C0-9C6C-4ABF3D02752D}" type="presParOf" srcId="{FB2BB2E4-6BA7-4164-A10B-5D8263AA3251}" destId="{6EEA1F60-E72B-4BC0-BA89-8956360DBF79}" srcOrd="1" destOrd="0" presId="urn:microsoft.com/office/officeart/2005/8/layout/hierarchy6"/>
    <dgm:cxn modelId="{1D20B43D-CDC7-45D8-9CEA-F772F06DD0BA}" type="presParOf" srcId="{C429AB94-874F-4B8B-BD3B-65624264FA0B}" destId="{832B1D2B-26A0-418A-BDE0-3562ED3EB075}" srcOrd="2" destOrd="0" presId="urn:microsoft.com/office/officeart/2005/8/layout/hierarchy6"/>
    <dgm:cxn modelId="{D60EA70D-FEBC-4122-945B-B5ACDA09AD1D}" type="presParOf" srcId="{C429AB94-874F-4B8B-BD3B-65624264FA0B}" destId="{FC262459-4F42-45B6-95DB-F784765F12A6}" srcOrd="3" destOrd="0" presId="urn:microsoft.com/office/officeart/2005/8/layout/hierarchy6"/>
    <dgm:cxn modelId="{3D67BBE0-73E9-43CD-8BBE-8645ECD0B063}" type="presParOf" srcId="{FC262459-4F42-45B6-95DB-F784765F12A6}" destId="{1334E712-1A1F-41B7-B3CC-5446F2141BE4}" srcOrd="0" destOrd="0" presId="urn:microsoft.com/office/officeart/2005/8/layout/hierarchy6"/>
    <dgm:cxn modelId="{E0958A0C-1B2E-41ED-984F-0C54DE0ACCB3}" type="presParOf" srcId="{FC262459-4F42-45B6-95DB-F784765F12A6}" destId="{144FC858-5493-4B4C-B495-A7B3F740AF60}" srcOrd="1" destOrd="0" presId="urn:microsoft.com/office/officeart/2005/8/layout/hierarchy6"/>
    <dgm:cxn modelId="{8790F956-F7A3-417F-9828-8E4B8BC89C9E}" type="presParOf" srcId="{144FC858-5493-4B4C-B495-A7B3F740AF60}" destId="{F6762537-8DC1-4D6F-9D9C-395A0B861EAE}" srcOrd="0" destOrd="0" presId="urn:microsoft.com/office/officeart/2005/8/layout/hierarchy6"/>
    <dgm:cxn modelId="{D51B4920-05C9-4A8B-A587-7C24E3333901}" type="presParOf" srcId="{144FC858-5493-4B4C-B495-A7B3F740AF60}" destId="{C47109DC-0630-4698-9F03-F1C903512609}" srcOrd="1" destOrd="0" presId="urn:microsoft.com/office/officeart/2005/8/layout/hierarchy6"/>
    <dgm:cxn modelId="{ED2F0952-9889-4D71-9FB9-952DC668274B}" type="presParOf" srcId="{C47109DC-0630-4698-9F03-F1C903512609}" destId="{08BEE009-1282-4ED5-B48D-9B3876235196}" srcOrd="0" destOrd="0" presId="urn:microsoft.com/office/officeart/2005/8/layout/hierarchy6"/>
    <dgm:cxn modelId="{6C65F6E2-AB54-441B-88AF-E8ED9CD31477}" type="presParOf" srcId="{C47109DC-0630-4698-9F03-F1C903512609}" destId="{40F30717-7A5D-473F-953A-0454D903B275}" srcOrd="1" destOrd="0" presId="urn:microsoft.com/office/officeart/2005/8/layout/hierarchy6"/>
    <dgm:cxn modelId="{BC716F62-F055-4CA5-B8F4-2ABE053017ED}" type="presParOf" srcId="{144FC858-5493-4B4C-B495-A7B3F740AF60}" destId="{C866133B-34F9-4F7B-B198-703F5A618A6F}" srcOrd="2" destOrd="0" presId="urn:microsoft.com/office/officeart/2005/8/layout/hierarchy6"/>
    <dgm:cxn modelId="{706C12D8-71E5-46BC-B57D-624385EB31ED}" type="presParOf" srcId="{144FC858-5493-4B4C-B495-A7B3F740AF60}" destId="{9D8D1B7D-C64A-4BA1-8BFE-C1C444B5745A}" srcOrd="3" destOrd="0" presId="urn:microsoft.com/office/officeart/2005/8/layout/hierarchy6"/>
    <dgm:cxn modelId="{1C3F6397-D37E-4F12-8226-167C82D1E2A5}" type="presParOf" srcId="{9D8D1B7D-C64A-4BA1-8BFE-C1C444B5745A}" destId="{EA515A95-1F0F-483A-98E7-50C5ADB6DD91}" srcOrd="0" destOrd="0" presId="urn:microsoft.com/office/officeart/2005/8/layout/hierarchy6"/>
    <dgm:cxn modelId="{161A1102-EAE2-4F2E-8711-C6CAFDFCA33A}" type="presParOf" srcId="{9D8D1B7D-C64A-4BA1-8BFE-C1C444B5745A}" destId="{81FDAE6E-74E9-4986-85F1-FAE507CC1FCD}" srcOrd="1" destOrd="0" presId="urn:microsoft.com/office/officeart/2005/8/layout/hierarchy6"/>
    <dgm:cxn modelId="{3ECBA1C3-49A8-4368-A292-93204E666F2C}" type="presParOf" srcId="{144FC858-5493-4B4C-B495-A7B3F740AF60}" destId="{A273CDB7-E247-40C6-A3CB-9222C9872505}" srcOrd="4" destOrd="0" presId="urn:microsoft.com/office/officeart/2005/8/layout/hierarchy6"/>
    <dgm:cxn modelId="{1F81F356-59F5-47BB-A948-F93C052A87F0}" type="presParOf" srcId="{144FC858-5493-4B4C-B495-A7B3F740AF60}" destId="{16AC1022-632A-435B-BC1F-1BA9FC387660}" srcOrd="5" destOrd="0" presId="urn:microsoft.com/office/officeart/2005/8/layout/hierarchy6"/>
    <dgm:cxn modelId="{9B94A00E-FB34-4E3C-AA8A-AC1CAAB6C4DF}" type="presParOf" srcId="{16AC1022-632A-435B-BC1F-1BA9FC387660}" destId="{E0BF0E08-5BF9-407A-9DA2-DD42653BB60E}" srcOrd="0" destOrd="0" presId="urn:microsoft.com/office/officeart/2005/8/layout/hierarchy6"/>
    <dgm:cxn modelId="{CC534979-8D62-4000-9F86-8C0B481B1C19}" type="presParOf" srcId="{16AC1022-632A-435B-BC1F-1BA9FC387660}" destId="{5ED8A880-6EF1-452E-A318-82A7315D267C}" srcOrd="1" destOrd="0" presId="urn:microsoft.com/office/officeart/2005/8/layout/hierarchy6"/>
    <dgm:cxn modelId="{426B25EB-9931-4422-8F03-A04E5D615B16}" type="presParOf" srcId="{C429AB94-874F-4B8B-BD3B-65624264FA0B}" destId="{E13C9AC2-4981-4F10-B994-9EB75D8AAF69}" srcOrd="4" destOrd="0" presId="urn:microsoft.com/office/officeart/2005/8/layout/hierarchy6"/>
    <dgm:cxn modelId="{796C47DA-2107-44F4-842E-080964A7406A}" type="presParOf" srcId="{C429AB94-874F-4B8B-BD3B-65624264FA0B}" destId="{EE4EA506-5455-4675-8864-703E1941CC8F}" srcOrd="5" destOrd="0" presId="urn:microsoft.com/office/officeart/2005/8/layout/hierarchy6"/>
    <dgm:cxn modelId="{4C3C6291-F14F-4692-884F-51727ACD25AF}" type="presParOf" srcId="{EE4EA506-5455-4675-8864-703E1941CC8F}" destId="{313CBAA0-827A-4248-A64E-019AED56E59C}" srcOrd="0" destOrd="0" presId="urn:microsoft.com/office/officeart/2005/8/layout/hierarchy6"/>
    <dgm:cxn modelId="{D4CA4F3E-F325-488F-9FA2-E9114E7952C0}" type="presParOf" srcId="{EE4EA506-5455-4675-8864-703E1941CC8F}" destId="{EC831787-E7AC-4453-91F7-5132B4CFB1B9}" srcOrd="1" destOrd="0" presId="urn:microsoft.com/office/officeart/2005/8/layout/hierarchy6"/>
    <dgm:cxn modelId="{10786E1F-0455-4D6E-8ED4-B4DEF9AFF9BF}" type="presParOf" srcId="{EC831787-E7AC-4453-91F7-5132B4CFB1B9}" destId="{F69A0897-25F4-434C-900C-669C063E6F84}" srcOrd="0" destOrd="0" presId="urn:microsoft.com/office/officeart/2005/8/layout/hierarchy6"/>
    <dgm:cxn modelId="{8167F451-88BC-4A1E-8452-49B29E6E56AF}" type="presParOf" srcId="{EC831787-E7AC-4453-91F7-5132B4CFB1B9}" destId="{FE537973-C827-41BE-A4C6-B2F254ADAEFD}" srcOrd="1" destOrd="0" presId="urn:microsoft.com/office/officeart/2005/8/layout/hierarchy6"/>
    <dgm:cxn modelId="{64F53E59-60DF-445B-A844-4010CC20A26F}" type="presParOf" srcId="{FE537973-C827-41BE-A4C6-B2F254ADAEFD}" destId="{51D0778F-AC45-4C02-89BB-E3C3D01CF15D}" srcOrd="0" destOrd="0" presId="urn:microsoft.com/office/officeart/2005/8/layout/hierarchy6"/>
    <dgm:cxn modelId="{8B63AB96-50F0-40E1-A6F7-81956D5A52AC}" type="presParOf" srcId="{FE537973-C827-41BE-A4C6-B2F254ADAEFD}" destId="{18227579-66A4-4799-8B3F-1EC2E2C602C5}" srcOrd="1" destOrd="0" presId="urn:microsoft.com/office/officeart/2005/8/layout/hierarchy6"/>
    <dgm:cxn modelId="{B1B3A0BD-DE6A-4780-9420-E3A14CC210F6}" type="presParOf" srcId="{EC831787-E7AC-4453-91F7-5132B4CFB1B9}" destId="{55550F00-1A2A-4144-906A-B6A0D1672960}" srcOrd="2" destOrd="0" presId="urn:microsoft.com/office/officeart/2005/8/layout/hierarchy6"/>
    <dgm:cxn modelId="{5D3CEA17-BB41-4997-A48E-82AD2901448F}" type="presParOf" srcId="{EC831787-E7AC-4453-91F7-5132B4CFB1B9}" destId="{FFC44034-B229-47E6-BE79-0BA9C26B7EC0}" srcOrd="3" destOrd="0" presId="urn:microsoft.com/office/officeart/2005/8/layout/hierarchy6"/>
    <dgm:cxn modelId="{A7FBB0FC-16EE-459E-BFE8-71DAFA59DA5F}" type="presParOf" srcId="{FFC44034-B229-47E6-BE79-0BA9C26B7EC0}" destId="{4CF7784E-15B1-4F2D-B0FA-C05B4B4AFBB6}" srcOrd="0" destOrd="0" presId="urn:microsoft.com/office/officeart/2005/8/layout/hierarchy6"/>
    <dgm:cxn modelId="{6E294C2E-3453-4122-A0C0-F75744E6F50C}" type="presParOf" srcId="{FFC44034-B229-47E6-BE79-0BA9C26B7EC0}" destId="{DB37C3CA-63FF-4821-98D3-C415F5480884}" srcOrd="1" destOrd="0" presId="urn:microsoft.com/office/officeart/2005/8/layout/hierarchy6"/>
    <dgm:cxn modelId="{DF5BB123-95D6-46FA-A719-B2EED5AA561E}" type="presParOf" srcId="{C429AB94-874F-4B8B-BD3B-65624264FA0B}" destId="{03071F7E-2F20-4E5B-9D7B-F760413FB0BB}" srcOrd="6" destOrd="0" presId="urn:microsoft.com/office/officeart/2005/8/layout/hierarchy6"/>
    <dgm:cxn modelId="{7DCB6030-797F-4BAF-9B9C-FF496A7447ED}" type="presParOf" srcId="{C429AB94-874F-4B8B-BD3B-65624264FA0B}" destId="{0D553DC3-8B52-4793-9F74-36188B5AD243}" srcOrd="7" destOrd="0" presId="urn:microsoft.com/office/officeart/2005/8/layout/hierarchy6"/>
    <dgm:cxn modelId="{24B865F5-A776-4F82-BA01-658BE5DE2037}" type="presParOf" srcId="{0D553DC3-8B52-4793-9F74-36188B5AD243}" destId="{37EAD704-CCF7-4948-8632-2E33CB250142}" srcOrd="0" destOrd="0" presId="urn:microsoft.com/office/officeart/2005/8/layout/hierarchy6"/>
    <dgm:cxn modelId="{9DAA3050-D7D3-4082-A7E9-1286D1B63740}" type="presParOf" srcId="{0D553DC3-8B52-4793-9F74-36188B5AD243}" destId="{A81B96B7-A135-4332-BF2E-57E0A4DF399C}" srcOrd="1" destOrd="0" presId="urn:microsoft.com/office/officeart/2005/8/layout/hierarchy6"/>
    <dgm:cxn modelId="{D7BD459B-216C-4654-A63B-DD0FD42F39D2}" type="presParOf" srcId="{A81B96B7-A135-4332-BF2E-57E0A4DF399C}" destId="{AD4DB2E2-DB29-4337-BEC9-DBD686C5F26C}" srcOrd="0" destOrd="0" presId="urn:microsoft.com/office/officeart/2005/8/layout/hierarchy6"/>
    <dgm:cxn modelId="{F058DC77-9006-41CD-B0F3-000ADBE12BD2}" type="presParOf" srcId="{A81B96B7-A135-4332-BF2E-57E0A4DF399C}" destId="{AF1F4D7E-D80E-4FB3-8113-19409BD1E7EB}" srcOrd="1" destOrd="0" presId="urn:microsoft.com/office/officeart/2005/8/layout/hierarchy6"/>
    <dgm:cxn modelId="{9DF4352C-DB59-4EE3-8E0D-8397EB950EA6}" type="presParOf" srcId="{AF1F4D7E-D80E-4FB3-8113-19409BD1E7EB}" destId="{AE433752-277F-4A3E-9742-22DEA4E6A921}" srcOrd="0" destOrd="0" presId="urn:microsoft.com/office/officeart/2005/8/layout/hierarchy6"/>
    <dgm:cxn modelId="{6733BA06-42C6-480D-9678-2F461A667525}" type="presParOf" srcId="{AF1F4D7E-D80E-4FB3-8113-19409BD1E7EB}" destId="{35C74982-3E8B-47FF-8082-6F20DDD2F961}" srcOrd="1" destOrd="0" presId="urn:microsoft.com/office/officeart/2005/8/layout/hierarchy6"/>
    <dgm:cxn modelId="{93F2D138-F11E-4299-A34D-C6E85CCC052D}" type="presParOf" srcId="{A81B96B7-A135-4332-BF2E-57E0A4DF399C}" destId="{9F93E1FB-F25F-4FF1-B4B1-8E18D6B2AB85}" srcOrd="2" destOrd="0" presId="urn:microsoft.com/office/officeart/2005/8/layout/hierarchy6"/>
    <dgm:cxn modelId="{6C586910-3688-49D6-A698-B5DD5C675380}" type="presParOf" srcId="{A81B96B7-A135-4332-BF2E-57E0A4DF399C}" destId="{1529093F-E7D9-405D-9971-2AABCC7D4E93}" srcOrd="3" destOrd="0" presId="urn:microsoft.com/office/officeart/2005/8/layout/hierarchy6"/>
    <dgm:cxn modelId="{69803648-256A-4D81-86CE-8291949E19D0}" type="presParOf" srcId="{1529093F-E7D9-405D-9971-2AABCC7D4E93}" destId="{D83DE75E-72B2-4BE2-9BC6-F3E8FC30A91A}" srcOrd="0" destOrd="0" presId="urn:microsoft.com/office/officeart/2005/8/layout/hierarchy6"/>
    <dgm:cxn modelId="{0904E02E-9385-405F-B049-6BB32870C915}" type="presParOf" srcId="{1529093F-E7D9-405D-9971-2AABCC7D4E93}" destId="{038CDE0A-67E9-469F-9142-077559D8C255}" srcOrd="1" destOrd="0" presId="urn:microsoft.com/office/officeart/2005/8/layout/hierarchy6"/>
    <dgm:cxn modelId="{30DD0B9D-5359-4A58-9885-9C55669F5746}" type="presParOf" srcId="{C429AB94-874F-4B8B-BD3B-65624264FA0B}" destId="{EB608A2C-4CDF-4E57-9F0A-D6BB57E8B141}" srcOrd="8" destOrd="0" presId="urn:microsoft.com/office/officeart/2005/8/layout/hierarchy6"/>
    <dgm:cxn modelId="{DD66C857-0825-4BF2-8A8F-4B29FA68EB5F}" type="presParOf" srcId="{C429AB94-874F-4B8B-BD3B-65624264FA0B}" destId="{86AFAD6B-BED8-4EDD-A70C-DB4F722A0445}" srcOrd="9" destOrd="0" presId="urn:microsoft.com/office/officeart/2005/8/layout/hierarchy6"/>
    <dgm:cxn modelId="{7ACB0A1A-BB17-47C2-9665-7F82791B8CE4}" type="presParOf" srcId="{86AFAD6B-BED8-4EDD-A70C-DB4F722A0445}" destId="{02111157-E264-4B7C-8E4F-23D96838EE5F}" srcOrd="0" destOrd="0" presId="urn:microsoft.com/office/officeart/2005/8/layout/hierarchy6"/>
    <dgm:cxn modelId="{E4D91360-239A-447D-AE1B-F283ECCE5ADD}" type="presParOf" srcId="{86AFAD6B-BED8-4EDD-A70C-DB4F722A0445}" destId="{765658CB-1D77-4A28-A3E9-CE93E8C26C21}" srcOrd="1" destOrd="0" presId="urn:microsoft.com/office/officeart/2005/8/layout/hierarchy6"/>
    <dgm:cxn modelId="{A23252DB-720C-4D63-99D9-1FA8BF3546D4}" type="presParOf" srcId="{765658CB-1D77-4A28-A3E9-CE93E8C26C21}" destId="{B848DFFE-08CF-4F86-9C1A-CFF3C7AA6FC3}" srcOrd="0" destOrd="0" presId="urn:microsoft.com/office/officeart/2005/8/layout/hierarchy6"/>
    <dgm:cxn modelId="{3EF913A2-CCA6-4BE6-A5F4-02F728F3FB48}" type="presParOf" srcId="{765658CB-1D77-4A28-A3E9-CE93E8C26C21}" destId="{3A63F262-D487-40F8-8322-835559A8E37C}" srcOrd="1" destOrd="0" presId="urn:microsoft.com/office/officeart/2005/8/layout/hierarchy6"/>
    <dgm:cxn modelId="{655E573B-18D7-44A9-926D-73265FFF1CD4}" type="presParOf" srcId="{3A63F262-D487-40F8-8322-835559A8E37C}" destId="{8CF29240-F9BE-4F5F-A83A-3DB101591D35}" srcOrd="0" destOrd="0" presId="urn:microsoft.com/office/officeart/2005/8/layout/hierarchy6"/>
    <dgm:cxn modelId="{09A2A85E-014F-4CFF-AEA2-E33C1B411842}" type="presParOf" srcId="{3A63F262-D487-40F8-8322-835559A8E37C}" destId="{D91C4E50-D57E-466D-908E-0B86D2D403E9}" srcOrd="1" destOrd="0" presId="urn:microsoft.com/office/officeart/2005/8/layout/hierarchy6"/>
    <dgm:cxn modelId="{3AC7F8A8-5144-4A8E-827B-77E4C2516C78}" type="presParOf" srcId="{CCCC31DE-0FC3-4F96-82DB-DEF772652CA4}" destId="{640549FA-A83A-4B75-8B68-BD7BA64E6CFF}" srcOrd="1" destOrd="0" presId="urn:microsoft.com/office/officeart/2005/8/layout/hierarchy6"/>
    <dgm:cxn modelId="{5D84F952-4951-44A6-9BC0-B7E483C6D764}" type="presParOf" srcId="{640549FA-A83A-4B75-8B68-BD7BA64E6CFF}" destId="{2F919A1D-280E-4345-85CF-40A6CEEB1AB2}" srcOrd="0" destOrd="0" presId="urn:microsoft.com/office/officeart/2005/8/layout/hierarchy6"/>
    <dgm:cxn modelId="{63CAFE8C-70DB-4504-8950-7DA27A1AC0F1}" type="presParOf" srcId="{2F919A1D-280E-4345-85CF-40A6CEEB1AB2}" destId="{DF43F027-5C1A-43D4-BB3E-1B13D9127D46}" srcOrd="0" destOrd="0" presId="urn:microsoft.com/office/officeart/2005/8/layout/hierarchy6"/>
    <dgm:cxn modelId="{7802CFE2-CCEB-4DBA-A4FF-14C8931C3C3D}" type="presParOf" srcId="{2F919A1D-280E-4345-85CF-40A6CEEB1AB2}" destId="{6DE04338-3624-4D4E-9701-289D1A104D23}" srcOrd="1" destOrd="0" presId="urn:microsoft.com/office/officeart/2005/8/layout/hierarchy6"/>
    <dgm:cxn modelId="{56B59255-240A-43B0-A0EF-A4DF0D8069EE}" type="presParOf" srcId="{640549FA-A83A-4B75-8B68-BD7BA64E6CFF}" destId="{4A1BAA43-4302-458A-BF68-A2BF5C707558}" srcOrd="1" destOrd="0" presId="urn:microsoft.com/office/officeart/2005/8/layout/hierarchy6"/>
    <dgm:cxn modelId="{CAC6A16B-3149-43A2-BB68-5B9EB87AE032}" type="presParOf" srcId="{4A1BAA43-4302-458A-BF68-A2BF5C707558}" destId="{4C444901-C29F-43BF-AFC9-BED562A6D48F}" srcOrd="0" destOrd="0" presId="urn:microsoft.com/office/officeart/2005/8/layout/hierarchy6"/>
    <dgm:cxn modelId="{3AB6DC22-DB22-4343-96A2-A3DE42227044}" type="presParOf" srcId="{640549FA-A83A-4B75-8B68-BD7BA64E6CFF}" destId="{66C51F20-8B49-4994-A8BC-37B453A81810}" srcOrd="2" destOrd="0" presId="urn:microsoft.com/office/officeart/2005/8/layout/hierarchy6"/>
    <dgm:cxn modelId="{B78A378E-DFDD-444C-B2BC-CEC21E988DD6}" type="presParOf" srcId="{66C51F20-8B49-4994-A8BC-37B453A81810}" destId="{93A945DB-D882-412F-AD20-517C9919C611}" srcOrd="0" destOrd="0" presId="urn:microsoft.com/office/officeart/2005/8/layout/hierarchy6"/>
    <dgm:cxn modelId="{1CD45B64-274B-4C6B-83B9-0D5F7525BE4D}" type="presParOf" srcId="{66C51F20-8B49-4994-A8BC-37B453A81810}" destId="{F6A919B5-6C08-42C0-BEBB-B478FE3454DF}" srcOrd="1" destOrd="0" presId="urn:microsoft.com/office/officeart/2005/8/layout/hierarchy6"/>
    <dgm:cxn modelId="{E2C17647-3D44-49CA-98BC-A7AC8EF5E5A8}" type="presParOf" srcId="{640549FA-A83A-4B75-8B68-BD7BA64E6CFF}" destId="{21D8C61D-EED1-422F-B16D-C1EFCAA52647}" srcOrd="3" destOrd="0" presId="urn:microsoft.com/office/officeart/2005/8/layout/hierarchy6"/>
    <dgm:cxn modelId="{CC68A11E-9517-4DDC-ABF0-EF8C79E80C06}" type="presParOf" srcId="{21D8C61D-EED1-422F-B16D-C1EFCAA52647}" destId="{DF71AE80-956D-4D57-9518-DC2295A76DC9}" srcOrd="0" destOrd="0" presId="urn:microsoft.com/office/officeart/2005/8/layout/hierarchy6"/>
    <dgm:cxn modelId="{0BF24AA7-B242-40FC-8F17-0170C7F6CE93}" type="presParOf" srcId="{640549FA-A83A-4B75-8B68-BD7BA64E6CFF}" destId="{0872BD90-1972-4898-B19A-4CE99FF06325}" srcOrd="4" destOrd="0" presId="urn:microsoft.com/office/officeart/2005/8/layout/hierarchy6"/>
    <dgm:cxn modelId="{E0589781-9223-4559-81F4-246795E98F88}" type="presParOf" srcId="{0872BD90-1972-4898-B19A-4CE99FF06325}" destId="{9EA9022A-5A95-4E89-91B9-63FE0063BFC3}" srcOrd="0" destOrd="0" presId="urn:microsoft.com/office/officeart/2005/8/layout/hierarchy6"/>
    <dgm:cxn modelId="{8E2C4734-381F-4F93-8DA9-E48ED65046CF}" type="presParOf" srcId="{0872BD90-1972-4898-B19A-4CE99FF06325}" destId="{8FD7CEF8-785B-451C-AF2D-BB6235571E4B}"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9022A-5A95-4E89-91B9-63FE0063BFC3}">
      <dsp:nvSpPr>
        <dsp:cNvPr id="0" name=""/>
        <dsp:cNvSpPr/>
      </dsp:nvSpPr>
      <dsp:spPr>
        <a:xfrm>
          <a:off x="0" y="1464768"/>
          <a:ext cx="11430504" cy="615059"/>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Business Units</a:t>
          </a:r>
        </a:p>
      </dsp:txBody>
      <dsp:txXfrm>
        <a:off x="0" y="1464768"/>
        <a:ext cx="3429151" cy="615059"/>
      </dsp:txXfrm>
    </dsp:sp>
    <dsp:sp modelId="{93A945DB-D882-412F-AD20-517C9919C611}">
      <dsp:nvSpPr>
        <dsp:cNvPr id="0" name=""/>
        <dsp:cNvSpPr/>
      </dsp:nvSpPr>
      <dsp:spPr>
        <a:xfrm>
          <a:off x="0" y="747199"/>
          <a:ext cx="11430504" cy="615059"/>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Senior Leadership</a:t>
          </a:r>
        </a:p>
      </dsp:txBody>
      <dsp:txXfrm>
        <a:off x="0" y="747199"/>
        <a:ext cx="3429151" cy="615059"/>
      </dsp:txXfrm>
    </dsp:sp>
    <dsp:sp modelId="{DF43F027-5C1A-43D4-BB3E-1B13D9127D46}">
      <dsp:nvSpPr>
        <dsp:cNvPr id="0" name=""/>
        <dsp:cNvSpPr/>
      </dsp:nvSpPr>
      <dsp:spPr>
        <a:xfrm>
          <a:off x="0" y="0"/>
          <a:ext cx="11430504" cy="615059"/>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latin typeface="Arial" panose="020B0604020202020204" pitchFamily="34" charset="0"/>
              <a:cs typeface="Arial" panose="020B0604020202020204" pitchFamily="34" charset="0"/>
            </a:rPr>
            <a:t>Governing Board</a:t>
          </a:r>
        </a:p>
      </dsp:txBody>
      <dsp:txXfrm>
        <a:off x="0" y="0"/>
        <a:ext cx="3429151" cy="615059"/>
      </dsp:txXfrm>
    </dsp:sp>
    <dsp:sp modelId="{2E0A86C9-0559-4475-9E61-6A5176CF1D1D}">
      <dsp:nvSpPr>
        <dsp:cNvPr id="0" name=""/>
        <dsp:cNvSpPr/>
      </dsp:nvSpPr>
      <dsp:spPr>
        <a:xfrm>
          <a:off x="6187154" y="0"/>
          <a:ext cx="2305188"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Board, City Council, Municipal Council, etc.</a:t>
          </a:r>
        </a:p>
      </dsp:txBody>
      <dsp:txXfrm>
        <a:off x="6202166" y="15012"/>
        <a:ext cx="2275164" cy="482525"/>
      </dsp:txXfrm>
    </dsp:sp>
    <dsp:sp modelId="{0CAEAF85-AADD-4CA7-B8CB-A35B7D45FE66}">
      <dsp:nvSpPr>
        <dsp:cNvPr id="0" name=""/>
        <dsp:cNvSpPr/>
      </dsp:nvSpPr>
      <dsp:spPr>
        <a:xfrm>
          <a:off x="3817372" y="512549"/>
          <a:ext cx="3522375" cy="285904"/>
        </a:xfrm>
        <a:custGeom>
          <a:avLst/>
          <a:gdLst/>
          <a:ahLst/>
          <a:cxnLst/>
          <a:rect l="0" t="0" r="0" b="0"/>
          <a:pathLst>
            <a:path>
              <a:moveTo>
                <a:pt x="3522375" y="0"/>
              </a:moveTo>
              <a:lnTo>
                <a:pt x="3522375" y="142952"/>
              </a:lnTo>
              <a:lnTo>
                <a:pt x="0" y="142952"/>
              </a:lnTo>
              <a:lnTo>
                <a:pt x="0" y="285904"/>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5A5BFF-0632-476E-A384-B8A9666F79D4}">
      <dsp:nvSpPr>
        <dsp:cNvPr id="0" name=""/>
        <dsp:cNvSpPr/>
      </dsp:nvSpPr>
      <dsp:spPr>
        <a:xfrm>
          <a:off x="3432960" y="798454"/>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CEO or General Manager</a:t>
          </a:r>
        </a:p>
      </dsp:txBody>
      <dsp:txXfrm>
        <a:off x="3447972" y="813466"/>
        <a:ext cx="738800" cy="482525"/>
      </dsp:txXfrm>
    </dsp:sp>
    <dsp:sp modelId="{832B1D2B-26A0-418A-BDE0-3562ED3EB075}">
      <dsp:nvSpPr>
        <dsp:cNvPr id="0" name=""/>
        <dsp:cNvSpPr/>
      </dsp:nvSpPr>
      <dsp:spPr>
        <a:xfrm>
          <a:off x="4816844" y="512549"/>
          <a:ext cx="2522904" cy="285904"/>
        </a:xfrm>
        <a:custGeom>
          <a:avLst/>
          <a:gdLst/>
          <a:ahLst/>
          <a:cxnLst/>
          <a:rect l="0" t="0" r="0" b="0"/>
          <a:pathLst>
            <a:path>
              <a:moveTo>
                <a:pt x="2522904" y="0"/>
              </a:moveTo>
              <a:lnTo>
                <a:pt x="2522904" y="142952"/>
              </a:lnTo>
              <a:lnTo>
                <a:pt x="0" y="142952"/>
              </a:lnTo>
              <a:lnTo>
                <a:pt x="0" y="285904"/>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34E712-1A1F-41B7-B3CC-5446F2141BE4}">
      <dsp:nvSpPr>
        <dsp:cNvPr id="0" name=""/>
        <dsp:cNvSpPr/>
      </dsp:nvSpPr>
      <dsp:spPr>
        <a:xfrm>
          <a:off x="4432432" y="798454"/>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Chief Administrative Officer/ Chief HR Officer</a:t>
          </a:r>
        </a:p>
      </dsp:txBody>
      <dsp:txXfrm>
        <a:off x="4447444" y="813466"/>
        <a:ext cx="738800" cy="482525"/>
      </dsp:txXfrm>
    </dsp:sp>
    <dsp:sp modelId="{F6762537-8DC1-4D6F-9D9C-395A0B861EAE}">
      <dsp:nvSpPr>
        <dsp:cNvPr id="0" name=""/>
        <dsp:cNvSpPr/>
      </dsp:nvSpPr>
      <dsp:spPr>
        <a:xfrm>
          <a:off x="3817372" y="1311003"/>
          <a:ext cx="999471" cy="205019"/>
        </a:xfrm>
        <a:custGeom>
          <a:avLst/>
          <a:gdLst/>
          <a:ahLst/>
          <a:cxnLst/>
          <a:rect l="0" t="0" r="0" b="0"/>
          <a:pathLst>
            <a:path>
              <a:moveTo>
                <a:pt x="999471" y="0"/>
              </a:moveTo>
              <a:lnTo>
                <a:pt x="999471" y="102509"/>
              </a:lnTo>
              <a:lnTo>
                <a:pt x="0" y="102509"/>
              </a:lnTo>
              <a:lnTo>
                <a:pt x="0"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BEE009-1282-4ED5-B48D-9B3876235196}">
      <dsp:nvSpPr>
        <dsp:cNvPr id="0" name=""/>
        <dsp:cNvSpPr/>
      </dsp:nvSpPr>
      <dsp:spPr>
        <a:xfrm>
          <a:off x="3432960"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Human Resources Department</a:t>
          </a:r>
        </a:p>
      </dsp:txBody>
      <dsp:txXfrm>
        <a:off x="3447972" y="1531035"/>
        <a:ext cx="738800" cy="482525"/>
      </dsp:txXfrm>
    </dsp:sp>
    <dsp:sp modelId="{C866133B-34F9-4F7B-B198-703F5A618A6F}">
      <dsp:nvSpPr>
        <dsp:cNvPr id="0" name=""/>
        <dsp:cNvSpPr/>
      </dsp:nvSpPr>
      <dsp:spPr>
        <a:xfrm>
          <a:off x="4771124" y="1311003"/>
          <a:ext cx="91440" cy="205019"/>
        </a:xfrm>
        <a:custGeom>
          <a:avLst/>
          <a:gdLst/>
          <a:ahLst/>
          <a:cxnLst/>
          <a:rect l="0" t="0" r="0" b="0"/>
          <a:pathLst>
            <a:path>
              <a:moveTo>
                <a:pt x="45720" y="0"/>
              </a:moveTo>
              <a:lnTo>
                <a:pt x="45720"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515A95-1F0F-483A-98E7-50C5ADB6DD91}">
      <dsp:nvSpPr>
        <dsp:cNvPr id="0" name=""/>
        <dsp:cNvSpPr/>
      </dsp:nvSpPr>
      <dsp:spPr>
        <a:xfrm>
          <a:off x="4432432"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Customer Service Department</a:t>
          </a:r>
        </a:p>
      </dsp:txBody>
      <dsp:txXfrm>
        <a:off x="4447444" y="1531035"/>
        <a:ext cx="738800" cy="482525"/>
      </dsp:txXfrm>
    </dsp:sp>
    <dsp:sp modelId="{A273CDB7-E247-40C6-A3CB-9222C9872505}">
      <dsp:nvSpPr>
        <dsp:cNvPr id="0" name=""/>
        <dsp:cNvSpPr/>
      </dsp:nvSpPr>
      <dsp:spPr>
        <a:xfrm>
          <a:off x="4816844" y="1311003"/>
          <a:ext cx="999471" cy="205019"/>
        </a:xfrm>
        <a:custGeom>
          <a:avLst/>
          <a:gdLst/>
          <a:ahLst/>
          <a:cxnLst/>
          <a:rect l="0" t="0" r="0" b="0"/>
          <a:pathLst>
            <a:path>
              <a:moveTo>
                <a:pt x="0" y="0"/>
              </a:moveTo>
              <a:lnTo>
                <a:pt x="0" y="102509"/>
              </a:lnTo>
              <a:lnTo>
                <a:pt x="999471" y="102509"/>
              </a:lnTo>
              <a:lnTo>
                <a:pt x="999471"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BF0E08-5BF9-407A-9DA2-DD42653BB60E}">
      <dsp:nvSpPr>
        <dsp:cNvPr id="0" name=""/>
        <dsp:cNvSpPr/>
      </dsp:nvSpPr>
      <dsp:spPr>
        <a:xfrm>
          <a:off x="5431903"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Security and Safety Department</a:t>
          </a:r>
        </a:p>
      </dsp:txBody>
      <dsp:txXfrm>
        <a:off x="5446915" y="1531035"/>
        <a:ext cx="738800" cy="482525"/>
      </dsp:txXfrm>
    </dsp:sp>
    <dsp:sp modelId="{E13C9AC2-4981-4F10-B994-9EB75D8AAF69}">
      <dsp:nvSpPr>
        <dsp:cNvPr id="0" name=""/>
        <dsp:cNvSpPr/>
      </dsp:nvSpPr>
      <dsp:spPr>
        <a:xfrm>
          <a:off x="7269803" y="512549"/>
          <a:ext cx="91440" cy="285904"/>
        </a:xfrm>
        <a:custGeom>
          <a:avLst/>
          <a:gdLst/>
          <a:ahLst/>
          <a:cxnLst/>
          <a:rect l="0" t="0" r="0" b="0"/>
          <a:pathLst>
            <a:path>
              <a:moveTo>
                <a:pt x="69945" y="0"/>
              </a:moveTo>
              <a:lnTo>
                <a:pt x="69945" y="142952"/>
              </a:lnTo>
              <a:lnTo>
                <a:pt x="45720" y="142952"/>
              </a:lnTo>
              <a:lnTo>
                <a:pt x="45720" y="285904"/>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3CBAA0-827A-4248-A64E-019AED56E59C}">
      <dsp:nvSpPr>
        <dsp:cNvPr id="0" name=""/>
        <dsp:cNvSpPr/>
      </dsp:nvSpPr>
      <dsp:spPr>
        <a:xfrm>
          <a:off x="6931111" y="798454"/>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Chief Financial Officer</a:t>
          </a:r>
        </a:p>
      </dsp:txBody>
      <dsp:txXfrm>
        <a:off x="6946123" y="813466"/>
        <a:ext cx="738800" cy="482525"/>
      </dsp:txXfrm>
    </dsp:sp>
    <dsp:sp modelId="{F69A0897-25F4-434C-900C-669C063E6F84}">
      <dsp:nvSpPr>
        <dsp:cNvPr id="0" name=""/>
        <dsp:cNvSpPr/>
      </dsp:nvSpPr>
      <dsp:spPr>
        <a:xfrm>
          <a:off x="6815787" y="1311003"/>
          <a:ext cx="499735" cy="205019"/>
        </a:xfrm>
        <a:custGeom>
          <a:avLst/>
          <a:gdLst/>
          <a:ahLst/>
          <a:cxnLst/>
          <a:rect l="0" t="0" r="0" b="0"/>
          <a:pathLst>
            <a:path>
              <a:moveTo>
                <a:pt x="499735" y="0"/>
              </a:moveTo>
              <a:lnTo>
                <a:pt x="499735" y="102509"/>
              </a:lnTo>
              <a:lnTo>
                <a:pt x="0" y="102509"/>
              </a:lnTo>
              <a:lnTo>
                <a:pt x="0"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1D0778F-AC45-4C02-89BB-E3C3D01CF15D}">
      <dsp:nvSpPr>
        <dsp:cNvPr id="0" name=""/>
        <dsp:cNvSpPr/>
      </dsp:nvSpPr>
      <dsp:spPr>
        <a:xfrm>
          <a:off x="6431375"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Accounting and Payroll Department</a:t>
          </a:r>
        </a:p>
      </dsp:txBody>
      <dsp:txXfrm>
        <a:off x="6446387" y="1531035"/>
        <a:ext cx="738800" cy="482525"/>
      </dsp:txXfrm>
    </dsp:sp>
    <dsp:sp modelId="{55550F00-1A2A-4144-906A-B6A0D1672960}">
      <dsp:nvSpPr>
        <dsp:cNvPr id="0" name=""/>
        <dsp:cNvSpPr/>
      </dsp:nvSpPr>
      <dsp:spPr>
        <a:xfrm>
          <a:off x="7315523" y="1311003"/>
          <a:ext cx="499735" cy="205019"/>
        </a:xfrm>
        <a:custGeom>
          <a:avLst/>
          <a:gdLst/>
          <a:ahLst/>
          <a:cxnLst/>
          <a:rect l="0" t="0" r="0" b="0"/>
          <a:pathLst>
            <a:path>
              <a:moveTo>
                <a:pt x="0" y="0"/>
              </a:moveTo>
              <a:lnTo>
                <a:pt x="0" y="102509"/>
              </a:lnTo>
              <a:lnTo>
                <a:pt x="499735" y="102509"/>
              </a:lnTo>
              <a:lnTo>
                <a:pt x="499735"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F7784E-15B1-4F2D-B0FA-C05B4B4AFBB6}">
      <dsp:nvSpPr>
        <dsp:cNvPr id="0" name=""/>
        <dsp:cNvSpPr/>
      </dsp:nvSpPr>
      <dsp:spPr>
        <a:xfrm>
          <a:off x="7430846"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Purchasing Department</a:t>
          </a:r>
        </a:p>
      </dsp:txBody>
      <dsp:txXfrm>
        <a:off x="7445858" y="1531035"/>
        <a:ext cx="738800" cy="482525"/>
      </dsp:txXfrm>
    </dsp:sp>
    <dsp:sp modelId="{03071F7E-2F20-4E5B-9D7B-F760413FB0BB}">
      <dsp:nvSpPr>
        <dsp:cNvPr id="0" name=""/>
        <dsp:cNvSpPr/>
      </dsp:nvSpPr>
      <dsp:spPr>
        <a:xfrm>
          <a:off x="7339748" y="512549"/>
          <a:ext cx="1974717" cy="285904"/>
        </a:xfrm>
        <a:custGeom>
          <a:avLst/>
          <a:gdLst/>
          <a:ahLst/>
          <a:cxnLst/>
          <a:rect l="0" t="0" r="0" b="0"/>
          <a:pathLst>
            <a:path>
              <a:moveTo>
                <a:pt x="0" y="0"/>
              </a:moveTo>
              <a:lnTo>
                <a:pt x="0" y="142952"/>
              </a:lnTo>
              <a:lnTo>
                <a:pt x="1974717" y="142952"/>
              </a:lnTo>
              <a:lnTo>
                <a:pt x="1974717" y="285904"/>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EAD704-CCF7-4948-8632-2E33CB250142}">
      <dsp:nvSpPr>
        <dsp:cNvPr id="0" name=""/>
        <dsp:cNvSpPr/>
      </dsp:nvSpPr>
      <dsp:spPr>
        <a:xfrm>
          <a:off x="8930054" y="798454"/>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Chief Operating Officer</a:t>
          </a:r>
        </a:p>
      </dsp:txBody>
      <dsp:txXfrm>
        <a:off x="8945066" y="813466"/>
        <a:ext cx="738800" cy="482525"/>
      </dsp:txXfrm>
    </dsp:sp>
    <dsp:sp modelId="{AD4DB2E2-DB29-4337-BEC9-DBD686C5F26C}">
      <dsp:nvSpPr>
        <dsp:cNvPr id="0" name=""/>
        <dsp:cNvSpPr/>
      </dsp:nvSpPr>
      <dsp:spPr>
        <a:xfrm>
          <a:off x="8814730" y="1311003"/>
          <a:ext cx="499735" cy="205019"/>
        </a:xfrm>
        <a:custGeom>
          <a:avLst/>
          <a:gdLst/>
          <a:ahLst/>
          <a:cxnLst/>
          <a:rect l="0" t="0" r="0" b="0"/>
          <a:pathLst>
            <a:path>
              <a:moveTo>
                <a:pt x="499735" y="0"/>
              </a:moveTo>
              <a:lnTo>
                <a:pt x="499735" y="102509"/>
              </a:lnTo>
              <a:lnTo>
                <a:pt x="0" y="102509"/>
              </a:lnTo>
              <a:lnTo>
                <a:pt x="0"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433752-277F-4A3E-9742-22DEA4E6A921}">
      <dsp:nvSpPr>
        <dsp:cNvPr id="0" name=""/>
        <dsp:cNvSpPr/>
      </dsp:nvSpPr>
      <dsp:spPr>
        <a:xfrm>
          <a:off x="8430318"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Operations Department</a:t>
          </a:r>
        </a:p>
      </dsp:txBody>
      <dsp:txXfrm>
        <a:off x="8445330" y="1531035"/>
        <a:ext cx="738800" cy="482525"/>
      </dsp:txXfrm>
    </dsp:sp>
    <dsp:sp modelId="{9F93E1FB-F25F-4FF1-B4B1-8E18D6B2AB85}">
      <dsp:nvSpPr>
        <dsp:cNvPr id="0" name=""/>
        <dsp:cNvSpPr/>
      </dsp:nvSpPr>
      <dsp:spPr>
        <a:xfrm>
          <a:off x="9314466" y="1311003"/>
          <a:ext cx="499735" cy="205019"/>
        </a:xfrm>
        <a:custGeom>
          <a:avLst/>
          <a:gdLst/>
          <a:ahLst/>
          <a:cxnLst/>
          <a:rect l="0" t="0" r="0" b="0"/>
          <a:pathLst>
            <a:path>
              <a:moveTo>
                <a:pt x="0" y="0"/>
              </a:moveTo>
              <a:lnTo>
                <a:pt x="0" y="102509"/>
              </a:lnTo>
              <a:lnTo>
                <a:pt x="499735" y="102509"/>
              </a:lnTo>
              <a:lnTo>
                <a:pt x="499735"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3DE75E-72B2-4BE2-9BC6-F3E8FC30A91A}">
      <dsp:nvSpPr>
        <dsp:cNvPr id="0" name=""/>
        <dsp:cNvSpPr/>
      </dsp:nvSpPr>
      <dsp:spPr>
        <a:xfrm>
          <a:off x="9429789"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Transmission or Distribution Department</a:t>
          </a:r>
        </a:p>
      </dsp:txBody>
      <dsp:txXfrm>
        <a:off x="9444801" y="1531035"/>
        <a:ext cx="738800" cy="482525"/>
      </dsp:txXfrm>
    </dsp:sp>
    <dsp:sp modelId="{EB608A2C-4CDF-4E57-9F0A-D6BB57E8B141}">
      <dsp:nvSpPr>
        <dsp:cNvPr id="0" name=""/>
        <dsp:cNvSpPr/>
      </dsp:nvSpPr>
      <dsp:spPr>
        <a:xfrm>
          <a:off x="7339748" y="512549"/>
          <a:ext cx="3473924" cy="285904"/>
        </a:xfrm>
        <a:custGeom>
          <a:avLst/>
          <a:gdLst/>
          <a:ahLst/>
          <a:cxnLst/>
          <a:rect l="0" t="0" r="0" b="0"/>
          <a:pathLst>
            <a:path>
              <a:moveTo>
                <a:pt x="0" y="0"/>
              </a:moveTo>
              <a:lnTo>
                <a:pt x="0" y="142952"/>
              </a:lnTo>
              <a:lnTo>
                <a:pt x="3473924" y="142952"/>
              </a:lnTo>
              <a:lnTo>
                <a:pt x="3473924" y="285904"/>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111157-E264-4B7C-8E4F-23D96838EE5F}">
      <dsp:nvSpPr>
        <dsp:cNvPr id="0" name=""/>
        <dsp:cNvSpPr/>
      </dsp:nvSpPr>
      <dsp:spPr>
        <a:xfrm>
          <a:off x="10429261" y="798454"/>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Chief Technology Officer</a:t>
          </a:r>
        </a:p>
      </dsp:txBody>
      <dsp:txXfrm>
        <a:off x="10444273" y="813466"/>
        <a:ext cx="738800" cy="482525"/>
      </dsp:txXfrm>
    </dsp:sp>
    <dsp:sp modelId="{B848DFFE-08CF-4F86-9C1A-CFF3C7AA6FC3}">
      <dsp:nvSpPr>
        <dsp:cNvPr id="0" name=""/>
        <dsp:cNvSpPr/>
      </dsp:nvSpPr>
      <dsp:spPr>
        <a:xfrm>
          <a:off x="10767953" y="1311003"/>
          <a:ext cx="91440" cy="205019"/>
        </a:xfrm>
        <a:custGeom>
          <a:avLst/>
          <a:gdLst/>
          <a:ahLst/>
          <a:cxnLst/>
          <a:rect l="0" t="0" r="0" b="0"/>
          <a:pathLst>
            <a:path>
              <a:moveTo>
                <a:pt x="45720" y="0"/>
              </a:moveTo>
              <a:lnTo>
                <a:pt x="45720" y="205019"/>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F29240-F9BE-4F5F-A83A-3DB101591D35}">
      <dsp:nvSpPr>
        <dsp:cNvPr id="0" name=""/>
        <dsp:cNvSpPr/>
      </dsp:nvSpPr>
      <dsp:spPr>
        <a:xfrm>
          <a:off x="10429261" y="1516023"/>
          <a:ext cx="768824" cy="5125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Arial" panose="020B0604020202020204" pitchFamily="34" charset="0"/>
              <a:cs typeface="Arial" panose="020B0604020202020204" pitchFamily="34" charset="0"/>
            </a:rPr>
            <a:t>Information Technology Department</a:t>
          </a:r>
        </a:p>
      </dsp:txBody>
      <dsp:txXfrm>
        <a:off x="10444273" y="1531035"/>
        <a:ext cx="738800" cy="4825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A40AD9-982D-2C98-1F77-8CDB253D4364}"/>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9156639C-E5AC-C228-421C-0849491B5BEE}"/>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4748D34A-CA1B-4F01-B835-17B71EBE0C75}" type="datetime1">
              <a:rPr lang="en-US"/>
              <a:pPr lvl="0"/>
              <a:t>10/1/2024</a:t>
            </a:fld>
            <a:endParaRPr lang="en-US"/>
          </a:p>
        </p:txBody>
      </p:sp>
      <p:sp>
        <p:nvSpPr>
          <p:cNvPr id="4" name="Slide Image Placeholder 3">
            <a:extLst>
              <a:ext uri="{FF2B5EF4-FFF2-40B4-BE49-F238E27FC236}">
                <a16:creationId xmlns:a16="http://schemas.microsoft.com/office/drawing/2014/main" id="{4D6DCC25-DABE-C386-84A1-59028BF8C67E}"/>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6E33A3AD-CE3A-793A-AE70-2BF05A63AEEE}"/>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E0583724-C443-4C5E-A30E-C25411C0ACDD}"/>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9E76FD45-9080-5EF5-E008-7F5FB681D660}"/>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64966DFD-BB45-4CC2-B99E-E779505D3984}" type="slidenum">
              <a:t>‹#›</a:t>
            </a:fld>
            <a:endParaRPr lang="en-US"/>
          </a:p>
        </p:txBody>
      </p:sp>
    </p:spTree>
    <p:extLst>
      <p:ext uri="{BB962C8B-B14F-4D97-AF65-F5344CB8AC3E}">
        <p14:creationId xmlns:p14="http://schemas.microsoft.com/office/powerpoint/2010/main" val="74991697"/>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a:t>Note: This is a sample and should be customized and tailored based on the utility’s needs and objectives.</a:t>
            </a:r>
          </a:p>
        </p:txBody>
      </p:sp>
      <p:sp>
        <p:nvSpPr>
          <p:cNvPr id="4" name="Slide Number Placeholder 3"/>
          <p:cNvSpPr>
            <a:spLocks noGrp="1"/>
          </p:cNvSpPr>
          <p:nvPr>
            <p:ph type="sldNum" sz="quarter" idx="5"/>
          </p:nvPr>
        </p:nvSpPr>
        <p:spPr/>
        <p:txBody>
          <a:bodyPr/>
          <a:lstStyle/>
          <a:p>
            <a:pPr lvl="0"/>
            <a:fld id="{64966DFD-BB45-4CC2-B99E-E779505D3984}" type="slidenum">
              <a:rPr lang="en-US" smtClean="0"/>
              <a:t>1</a:t>
            </a:fld>
            <a:endParaRPr lang="en-US"/>
          </a:p>
        </p:txBody>
      </p:sp>
    </p:spTree>
    <p:extLst>
      <p:ext uri="{BB962C8B-B14F-4D97-AF65-F5344CB8AC3E}">
        <p14:creationId xmlns:p14="http://schemas.microsoft.com/office/powerpoint/2010/main" val="2638022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ADFED9-9816-8E35-4BE2-6D9EADB1F15C}"/>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9E68D070-775F-DA0D-95A0-0D6E751FECAA}"/>
              </a:ext>
            </a:extLst>
          </p:cNvPr>
          <p:cNvSpPr txBox="1">
            <a:spLocks noGrp="1"/>
          </p:cNvSpPr>
          <p:nvPr>
            <p:ph type="body" sz="quarter" idx="1"/>
          </p:nvPr>
        </p:nvSpPr>
        <p:spPr/>
        <p:txBody>
          <a:bodyPr/>
          <a:lstStyle/>
          <a:p>
            <a:pPr lvl="0"/>
            <a:r>
              <a:rPr lang="en-US" b="1"/>
              <a:t>This is a sample timeline only and must be tailored. </a:t>
            </a:r>
          </a:p>
          <a:p>
            <a:pPr lvl="0"/>
            <a:r>
              <a:rPr lang="en-US" b="0"/>
              <a:t>Provide “immediate next steps” to stand up an early-stage program.</a:t>
            </a:r>
          </a:p>
        </p:txBody>
      </p:sp>
      <p:sp>
        <p:nvSpPr>
          <p:cNvPr id="4" name="Slide Number Placeholder 3">
            <a:extLst>
              <a:ext uri="{FF2B5EF4-FFF2-40B4-BE49-F238E27FC236}">
                <a16:creationId xmlns:a16="http://schemas.microsoft.com/office/drawing/2014/main" id="{3A89B9F4-5FD5-D342-AB4E-00C02D15A2A7}"/>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EA657E-F8F5-438C-9005-118E4C2A0D6D}" type="slidenum">
              <a:t>10</a:t>
            </a:fld>
            <a:endParaRPr lang="en-US"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Note: This is a sample and should be customized and tailored based on the utility’s needs and objectives.</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2</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202920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This is a sample and should be customized and tailored based on the utility’s needs and objectives.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r>
              <a:rPr lang="en-US" b="1" dirty="0"/>
              <a:t>Discussion Prompt:</a:t>
            </a:r>
            <a:endParaRPr lang="en-US" dirty="0"/>
          </a:p>
          <a:p>
            <a:pPr marL="171450" indent="-171450">
              <a:buFont typeface="Arial" panose="020B0604020202020204" pitchFamily="34" charset="0"/>
              <a:buChar char="•"/>
            </a:pPr>
            <a:r>
              <a:rPr lang="en-US" b="1" dirty="0"/>
              <a:t>Think about what risk means to the public power industry</a:t>
            </a:r>
          </a:p>
          <a:p>
            <a:pPr marL="628650" lvl="1" indent="-171450">
              <a:buFont typeface="Arial" panose="020B0604020202020204" pitchFamily="34" charset="0"/>
              <a:buChar char="•"/>
            </a:pPr>
            <a:r>
              <a:rPr lang="en-US" dirty="0"/>
              <a:t>Consider the </a:t>
            </a:r>
            <a:r>
              <a:rPr lang="en-US" b="1" dirty="0"/>
              <a:t>rewards</a:t>
            </a:r>
            <a:r>
              <a:rPr lang="en-US" dirty="0"/>
              <a:t> (e.g., providing reliable service, meeting regulatory standards, financial stability).</a:t>
            </a:r>
          </a:p>
          <a:p>
            <a:pPr marL="628650" lvl="1" indent="-171450">
              <a:buFont typeface="Arial" panose="020B0604020202020204" pitchFamily="34" charset="0"/>
              <a:buChar char="•"/>
            </a:pPr>
            <a:r>
              <a:rPr lang="en-US" dirty="0"/>
              <a:t>Consider the </a:t>
            </a:r>
            <a:r>
              <a:rPr lang="en-US" b="1" dirty="0"/>
              <a:t>risks</a:t>
            </a:r>
            <a:r>
              <a:rPr lang="en-US" dirty="0"/>
              <a:t> (e.g., operational failures, regulatory compliance, market fluctuations).</a:t>
            </a:r>
          </a:p>
          <a:p>
            <a:endParaRPr lang="en-US" b="1" dirty="0"/>
          </a:p>
          <a:p>
            <a:r>
              <a:rPr lang="en-US" b="1" dirty="0"/>
              <a:t>Discussion Questions:</a:t>
            </a:r>
            <a:endParaRPr lang="en-US" dirty="0"/>
          </a:p>
          <a:p>
            <a:pPr marL="171450" indent="-171450">
              <a:buFont typeface="Arial" panose="020B0604020202020204" pitchFamily="34" charset="0"/>
              <a:buChar char="•"/>
            </a:pPr>
            <a:r>
              <a:rPr lang="en-US" dirty="0"/>
              <a:t>How do these concepts of reward and risk apply to decisions your utility makes daily?</a:t>
            </a:r>
          </a:p>
          <a:p>
            <a:pPr marL="171450" indent="-171450">
              <a:buFont typeface="Arial" panose="020B0604020202020204" pitchFamily="34" charset="0"/>
              <a:buChar char="•"/>
            </a:pPr>
            <a:r>
              <a:rPr lang="en-US" dirty="0"/>
              <a:t>What specific risks are most concerning for public power utilities today?</a:t>
            </a:r>
          </a:p>
          <a:p>
            <a:pPr marL="171450" indent="-171450">
              <a:buFont typeface="Arial" panose="020B0604020202020204" pitchFamily="34" charset="0"/>
              <a:buChar char="•"/>
            </a:pPr>
            <a:r>
              <a:rPr lang="en-US" dirty="0"/>
              <a:t>How can a robust Enterprise Risk Management (ERM) program help balance these risks and rewards?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3</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6624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This is a sample and should be customized and tailored based on the utility’s needs and objectives.</a:t>
            </a:r>
          </a:p>
          <a:p>
            <a:pPr lvl="0"/>
            <a:endParaRPr lang="en-US" dirty="0"/>
          </a:p>
          <a:p>
            <a:pPr lvl="0"/>
            <a:r>
              <a:rPr lang="en-US" u="sng" dirty="0"/>
              <a:t>Talking Points</a:t>
            </a:r>
          </a:p>
          <a:p>
            <a:r>
              <a:rPr lang="en-US" b="1" dirty="0"/>
              <a:t>1. The Risk Equation Definition:</a:t>
            </a:r>
            <a:endParaRPr lang="en-US" dirty="0"/>
          </a:p>
          <a:p>
            <a:pPr marL="628650" lvl="1" indent="-171450">
              <a:buFont typeface="Arial" panose="020B0604020202020204" pitchFamily="34" charset="0"/>
              <a:buChar char="•"/>
            </a:pPr>
            <a:r>
              <a:rPr lang="en-US" dirty="0"/>
              <a:t>Risk is quantified by multiplying the probability of an event occurring by the potential impact of that event.</a:t>
            </a:r>
          </a:p>
          <a:p>
            <a:pPr marL="628650" lvl="1" indent="-171450">
              <a:buFont typeface="Arial" panose="020B0604020202020204" pitchFamily="34" charset="0"/>
              <a:buChar char="•"/>
            </a:pPr>
            <a:r>
              <a:rPr lang="en-US" dirty="0"/>
              <a:t>This simple equation helps utilities prioritize which risks need the most attention based on their likelihood and potential consequences.</a:t>
            </a:r>
          </a:p>
          <a:p>
            <a:pPr marL="628650" lvl="1" indent="-171450">
              <a:buFont typeface="Arial" panose="020B0604020202020204" pitchFamily="34" charset="0"/>
              <a:buChar char="•"/>
            </a:pPr>
            <a:r>
              <a:rPr lang="en-US" b="1" dirty="0"/>
              <a:t>Application</a:t>
            </a:r>
          </a:p>
          <a:p>
            <a:pPr marL="1085850" lvl="2" indent="-171450">
              <a:buFont typeface="Arial" panose="020B0604020202020204" pitchFamily="34" charset="0"/>
              <a:buChar char="•"/>
            </a:pPr>
            <a:r>
              <a:rPr lang="en-US" dirty="0"/>
              <a:t>Emphasize the importance of using this equation in your ERM process to systematically assess and manage risks.</a:t>
            </a:r>
          </a:p>
          <a:p>
            <a:r>
              <a:rPr lang="en-US" b="1" dirty="0"/>
              <a:t>2. Components of Risk</a:t>
            </a:r>
          </a:p>
          <a:p>
            <a:pPr marL="628650" lvl="1" indent="-171450">
              <a:buFont typeface="Arial" panose="020B0604020202020204" pitchFamily="34" charset="0"/>
              <a:buChar char="•"/>
            </a:pPr>
            <a:r>
              <a:rPr lang="en-US" b="1" dirty="0"/>
              <a:t>Threat</a:t>
            </a:r>
          </a:p>
          <a:p>
            <a:pPr marL="1085850" lvl="2" indent="-171450">
              <a:buFont typeface="Arial" panose="020B0604020202020204" pitchFamily="34" charset="0"/>
              <a:buChar char="•"/>
            </a:pPr>
            <a:r>
              <a:rPr lang="en-US" dirty="0"/>
              <a:t>Define threats as external factors that can cause negative outcomes.</a:t>
            </a:r>
          </a:p>
          <a:p>
            <a:pPr marL="1085850" lvl="2" indent="-171450">
              <a:buFont typeface="Arial" panose="020B0604020202020204" pitchFamily="34" charset="0"/>
              <a:buChar char="•"/>
            </a:pPr>
            <a:r>
              <a:rPr lang="en-US" dirty="0"/>
              <a:t>Use wildfires and cyber-attacks as examples to illustrate different types of threats that public power utilities might face.</a:t>
            </a:r>
          </a:p>
          <a:p>
            <a:pPr marL="628650" lvl="1" indent="-171450">
              <a:buFont typeface="Arial" panose="020B0604020202020204" pitchFamily="34" charset="0"/>
              <a:buChar char="•"/>
            </a:pPr>
            <a:r>
              <a:rPr lang="en-US" b="1" dirty="0"/>
              <a:t>Vulnerability</a:t>
            </a:r>
          </a:p>
          <a:p>
            <a:pPr marL="1085850" lvl="2" indent="-171450">
              <a:buFont typeface="Arial" panose="020B0604020202020204" pitchFamily="34" charset="0"/>
              <a:buChar char="•"/>
            </a:pPr>
            <a:r>
              <a:rPr lang="en-US" dirty="0"/>
              <a:t>Explain vulnerability as the susceptibility of your utility’s assets or operations to those threats.</a:t>
            </a:r>
          </a:p>
          <a:p>
            <a:pPr marL="1085850" lvl="2" indent="-171450">
              <a:buFont typeface="Arial" panose="020B0604020202020204" pitchFamily="34" charset="0"/>
              <a:buChar char="•"/>
            </a:pPr>
            <a:r>
              <a:rPr lang="en-US" dirty="0"/>
              <a:t>Highlight examples like transmission lines vulnerable to wildfires or gaps in cybersecurity that expose control systems to unauthorized access</a:t>
            </a:r>
          </a:p>
          <a:p>
            <a:pPr marL="628650" lvl="1" indent="-171450">
              <a:buFont typeface="Arial" panose="020B0604020202020204" pitchFamily="34" charset="0"/>
              <a:buChar char="•"/>
            </a:pPr>
            <a:r>
              <a:rPr lang="en-US" b="1" dirty="0"/>
              <a:t>Consequence</a:t>
            </a:r>
          </a:p>
          <a:p>
            <a:pPr marL="1085850" lvl="2" indent="-171450">
              <a:buFont typeface="Arial" panose="020B0604020202020204" pitchFamily="34" charset="0"/>
              <a:buChar char="•"/>
            </a:pPr>
            <a:r>
              <a:rPr lang="en-US" dirty="0"/>
              <a:t>Discuss consequences as the potential outcomes if a threat exploits a vulnerability.</a:t>
            </a:r>
          </a:p>
          <a:p>
            <a:pPr marL="1085850" lvl="2" indent="-171450">
              <a:buFont typeface="Arial" panose="020B0604020202020204" pitchFamily="34" charset="0"/>
              <a:buChar char="•"/>
            </a:pPr>
            <a:r>
              <a:rPr lang="en-US" dirty="0"/>
              <a:t>Examples include prolonged power outages due to damaged infrastructure or significant financial losses from repairs and customer dissatisfaction.</a:t>
            </a:r>
          </a:p>
          <a:p>
            <a:r>
              <a:rPr lang="en-US" b="1" dirty="0"/>
              <a:t>3. Key Takeaways</a:t>
            </a:r>
            <a:endParaRPr lang="en-US" b="0" dirty="0"/>
          </a:p>
          <a:p>
            <a:pPr marL="628650" lvl="1" indent="-171450">
              <a:buFont typeface="Arial" panose="020B0604020202020204" pitchFamily="34" charset="0"/>
              <a:buChar char="•"/>
            </a:pPr>
            <a:r>
              <a:rPr lang="en-US" b="1" dirty="0"/>
              <a:t>Assessing Risk</a:t>
            </a:r>
          </a:p>
          <a:p>
            <a:pPr marL="1085850" lvl="2" indent="-171450">
              <a:buFont typeface="Arial" panose="020B0604020202020204" pitchFamily="34" charset="0"/>
              <a:buChar char="•"/>
            </a:pPr>
            <a:r>
              <a:rPr lang="en-US" dirty="0"/>
              <a:t>Stress the importance of evaluating each component—threat, vulnerability, and consequence—when assessing risk.</a:t>
            </a:r>
          </a:p>
          <a:p>
            <a:pPr marL="628650" lvl="1" indent="-171450">
              <a:buFont typeface="Arial" panose="020B0604020202020204" pitchFamily="34" charset="0"/>
              <a:buChar char="•"/>
            </a:pPr>
            <a:r>
              <a:rPr lang="en-US" b="1" dirty="0"/>
              <a:t>Prioritizing Risks</a:t>
            </a:r>
          </a:p>
          <a:p>
            <a:pPr marL="1085850" lvl="2" indent="-171450">
              <a:buFont typeface="Arial" panose="020B0604020202020204" pitchFamily="34" charset="0"/>
              <a:buChar char="•"/>
            </a:pPr>
            <a:r>
              <a:rPr lang="en-US" dirty="0"/>
              <a:t>Explain how the Risk Equation aids in determining which risks require immediate attention based on their probability and impact.</a:t>
            </a:r>
          </a:p>
          <a:p>
            <a:pPr marL="628650" lvl="1" indent="-171450">
              <a:buFont typeface="Arial" panose="020B0604020202020204" pitchFamily="34" charset="0"/>
              <a:buChar char="•"/>
            </a:pPr>
            <a:r>
              <a:rPr lang="en-US" b="1" dirty="0"/>
              <a:t>Developing Mitigation Strategies</a:t>
            </a:r>
          </a:p>
          <a:p>
            <a:pPr marL="1085850" lvl="2" indent="-171450">
              <a:buFont typeface="Arial" panose="020B0604020202020204" pitchFamily="34" charset="0"/>
              <a:buChar char="•"/>
            </a:pPr>
            <a:r>
              <a:rPr lang="en-US" dirty="0"/>
              <a:t>Conclude with the need to create strategies that reduce either the probability of threats or the impact of their consequences, ensuring your utility's resilience and operational efficiency.</a:t>
            </a:r>
          </a:p>
          <a:p>
            <a:r>
              <a:rPr lang="en-US" b="1" dirty="0"/>
              <a:t>4. Integration into ERM</a:t>
            </a:r>
          </a:p>
          <a:p>
            <a:pPr marL="628650" lvl="1" indent="-171450">
              <a:buFont typeface="Arial" panose="020B0604020202020204" pitchFamily="34" charset="0"/>
              <a:buChar char="•"/>
            </a:pPr>
            <a:r>
              <a:rPr lang="en-US" b="1" dirty="0"/>
              <a:t>ERM Process</a:t>
            </a:r>
          </a:p>
          <a:p>
            <a:pPr marL="1085850" lvl="2" indent="-171450">
              <a:buFont typeface="Arial" panose="020B0604020202020204" pitchFamily="34" charset="0"/>
              <a:buChar char="•"/>
            </a:pPr>
            <a:r>
              <a:rPr lang="en-US" dirty="0"/>
              <a:t>Discuss how these elements feed into the broader ERM framework, enabling public power utilities to make informed decisions on risk management.</a:t>
            </a:r>
          </a:p>
          <a:p>
            <a:pPr marL="1085850" lvl="2" indent="-171450">
              <a:buFont typeface="Arial" panose="020B0604020202020204" pitchFamily="34" charset="0"/>
              <a:buChar char="•"/>
            </a:pPr>
            <a:r>
              <a:rPr lang="en-US" dirty="0"/>
              <a:t>Encourage the audience to think about how these concepts apply to their own utility’s risk assessment process.</a:t>
            </a:r>
          </a:p>
          <a:p>
            <a:pPr lvl="0"/>
            <a:endParaRPr lang="en-US" dirty="0"/>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4</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275584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Note: This is a sample and should be customized and tailored based on the utility’s needs and objectives.</a:t>
            </a:r>
          </a:p>
          <a:p>
            <a:pPr lvl="0"/>
            <a:endParaRPr lang="en-US"/>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5</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44895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a:t>SUGGESTION</a:t>
            </a:r>
            <a:br>
              <a:rPr lang="en-US" b="1"/>
            </a:br>
            <a:br>
              <a:rPr lang="en-US" b="1"/>
            </a:br>
            <a:r>
              <a:rPr lang="en-US" b="1"/>
              <a:t>RISK:</a:t>
            </a:r>
          </a:p>
          <a:p>
            <a:pPr algn="l">
              <a:buFont typeface="+mj-lt"/>
              <a:buAutoNum type="arabicPeriod"/>
            </a:pPr>
            <a:r>
              <a:rPr lang="en-US" b="1" i="0">
                <a:solidFill>
                  <a:srgbClr val="FFFFFF"/>
                </a:solidFill>
                <a:effectLst/>
                <a:latin typeface="var(--primary-font)"/>
              </a:rPr>
              <a:t> POSITIVE - Upside Risks</a:t>
            </a:r>
            <a:r>
              <a:rPr lang="en-US" b="0" i="0">
                <a:solidFill>
                  <a:srgbClr val="C3C3CB"/>
                </a:solidFill>
                <a:effectLst/>
                <a:latin typeface="var(--primary-font)"/>
              </a:rPr>
              <a:t>: These are potential positive outcomes that can arise from taking certain risks. For instance, investing in renewable energy sources might present an upside risk where the utility could benefit from government incentives, lower operational costs, and increased customer demand for green energy, leading to a competitive advantage and higher market share.</a:t>
            </a:r>
          </a:p>
          <a:p>
            <a:pPr algn="l">
              <a:buFont typeface="+mj-lt"/>
              <a:buAutoNum type="arabicPeriod"/>
            </a:pPr>
            <a:r>
              <a:rPr lang="en-US" b="1" i="0">
                <a:solidFill>
                  <a:srgbClr val="FFFFFF"/>
                </a:solidFill>
                <a:effectLst/>
                <a:latin typeface="var(--primary-font)"/>
              </a:rPr>
              <a:t> OUTSIDE - Outside Risks</a:t>
            </a:r>
            <a:r>
              <a:rPr lang="en-US" b="0" i="0">
                <a:solidFill>
                  <a:srgbClr val="C3C3CB"/>
                </a:solidFill>
                <a:effectLst/>
                <a:latin typeface="var(--primary-font)"/>
              </a:rPr>
              <a:t>: These are risks that come from external factors beyond the utility's control, which can have either positive or negative outcomes. An example is climate-related risks, such as the increased frequency of wildfires due to changing weather patterns. Wildfires can threaten transmission lines and disrupt service, posing a significant challenge to maintaining reliable power delivery.</a:t>
            </a:r>
          </a:p>
          <a:p>
            <a:pPr algn="l">
              <a:buFont typeface="+mj-lt"/>
              <a:buAutoNum type="arabicPeriod"/>
            </a:pPr>
            <a:r>
              <a:rPr lang="en-US" b="1" i="0">
                <a:solidFill>
                  <a:srgbClr val="FFFFFF"/>
                </a:solidFill>
                <a:effectLst/>
                <a:latin typeface="var(--primary-font)"/>
              </a:rPr>
              <a:t> NEGATIVE - Downside Risks</a:t>
            </a:r>
            <a:r>
              <a:rPr lang="en-US" b="0" i="0">
                <a:solidFill>
                  <a:srgbClr val="C3C3CB"/>
                </a:solidFill>
                <a:effectLst/>
                <a:latin typeface="var(--primary-font)"/>
              </a:rPr>
              <a:t>: These are risks that could lead to negative consequences for the utility. Supply chain disruptions are a downside risk that can affect the availability of critical equipment needed for power transformation. This can result in delays in maintenance or expansion projects, increased costs, and potential service interruptions, all of which can negatively impact the utility's operations and financial performance.</a:t>
            </a:r>
          </a:p>
          <a:p>
            <a:pPr lvl="0"/>
            <a:endParaRPr lang="en-US" b="1"/>
          </a:p>
          <a:p>
            <a:pPr lvl="0"/>
            <a:endParaRPr lang="en-US" b="1"/>
          </a:p>
          <a:p>
            <a:pPr lvl="0"/>
            <a:r>
              <a:rPr lang="en-US" b="1"/>
              <a:t>VALUE:</a:t>
            </a:r>
          </a:p>
          <a:p>
            <a:pPr algn="l"/>
            <a:r>
              <a:rPr lang="en-US" i="0">
                <a:solidFill>
                  <a:srgbClr val="C3C3CB"/>
                </a:solidFill>
                <a:effectLst/>
                <a:latin typeface="ey_interstate"/>
              </a:rPr>
              <a:t>For a utility like ours, it's crucial to make sure that every part of the business is working towards the same goals. Here's how ERM can be relevant to the following key areas:</a:t>
            </a:r>
          </a:p>
          <a:p>
            <a:pPr algn="l">
              <a:buFont typeface="+mj-lt"/>
              <a:buAutoNum type="arabicPeriod"/>
            </a:pPr>
            <a:r>
              <a:rPr lang="en-US" b="1" i="0">
                <a:solidFill>
                  <a:srgbClr val="FFFFFF"/>
                </a:solidFill>
                <a:effectLst/>
                <a:latin typeface="var(--primary-font)"/>
              </a:rPr>
              <a:t> Strategic Alignment</a:t>
            </a:r>
            <a:r>
              <a:rPr lang="en-US" b="0" i="0">
                <a:solidFill>
                  <a:srgbClr val="C3C3CB"/>
                </a:solidFill>
                <a:effectLst/>
                <a:latin typeface="var(--primary-font)"/>
              </a:rPr>
              <a:t>: ERM supports in having all the risks managed in a way that supports the utility's long-term plans and goals.</a:t>
            </a:r>
          </a:p>
          <a:p>
            <a:pPr algn="l">
              <a:buFont typeface="+mj-lt"/>
              <a:buAutoNum type="arabicPeriod"/>
            </a:pPr>
            <a:r>
              <a:rPr lang="en-US" b="1" i="0">
                <a:solidFill>
                  <a:srgbClr val="FFFFFF"/>
                </a:solidFill>
                <a:effectLst/>
                <a:latin typeface="var(--primary-font)"/>
              </a:rPr>
              <a:t> Revenue Growth</a:t>
            </a:r>
            <a:r>
              <a:rPr lang="en-US" b="0" i="0">
                <a:solidFill>
                  <a:srgbClr val="C3C3CB"/>
                </a:solidFill>
                <a:effectLst/>
                <a:latin typeface="var(--primary-font)"/>
              </a:rPr>
              <a:t>: By identifying and managing risks, ERM can helps us protect the utility's income sources and finds safe ways to increase earnings.</a:t>
            </a:r>
          </a:p>
          <a:p>
            <a:pPr algn="l">
              <a:buFont typeface="+mj-lt"/>
              <a:buAutoNum type="arabicPeriod"/>
            </a:pPr>
            <a:r>
              <a:rPr lang="en-US" b="1" i="0">
                <a:solidFill>
                  <a:srgbClr val="FFFFFF"/>
                </a:solidFill>
                <a:effectLst/>
                <a:latin typeface="var(--primary-font)"/>
              </a:rPr>
              <a:t> Stakeholder Perception and Reputation</a:t>
            </a:r>
            <a:r>
              <a:rPr lang="en-US" b="0" i="0">
                <a:solidFill>
                  <a:srgbClr val="C3C3CB"/>
                </a:solidFill>
                <a:effectLst/>
                <a:latin typeface="var(--primary-font)"/>
              </a:rPr>
              <a:t>: ERM can help us maintaining a good image by reducing the chances of incidents that could harm our reputation among customers, investors, and the community.</a:t>
            </a:r>
          </a:p>
          <a:p>
            <a:pPr algn="l">
              <a:buFont typeface="+mj-lt"/>
              <a:buAutoNum type="arabicPeriod"/>
            </a:pPr>
            <a:r>
              <a:rPr lang="en-US" b="1" i="0">
                <a:solidFill>
                  <a:srgbClr val="FFFFFF"/>
                </a:solidFill>
                <a:effectLst/>
                <a:latin typeface="var(--primary-font)"/>
              </a:rPr>
              <a:t> Operational Excellence</a:t>
            </a:r>
            <a:r>
              <a:rPr lang="en-US" b="0" i="0">
                <a:solidFill>
                  <a:srgbClr val="C3C3CB"/>
                </a:solidFill>
                <a:effectLst/>
                <a:latin typeface="var(--primary-font)"/>
              </a:rPr>
              <a:t>: ERM focuses on improving the utility's operations by preventing disruptions and ensuring that everything runs smoothly and efficiently.</a:t>
            </a:r>
          </a:p>
          <a:p>
            <a:pPr algn="l">
              <a:buFont typeface="+mj-lt"/>
              <a:buAutoNum type="arabicPeriod"/>
            </a:pPr>
            <a:r>
              <a:rPr lang="en-US" b="1" i="0">
                <a:solidFill>
                  <a:srgbClr val="FFFFFF"/>
                </a:solidFill>
                <a:effectLst/>
                <a:latin typeface="var(--primary-font)"/>
              </a:rPr>
              <a:t> Operating Margin</a:t>
            </a:r>
            <a:r>
              <a:rPr lang="en-US" b="0" i="0">
                <a:solidFill>
                  <a:srgbClr val="C3C3CB"/>
                </a:solidFill>
                <a:effectLst/>
                <a:latin typeface="var(--primary-font)"/>
              </a:rPr>
              <a:t>: By controlling risks, ERM helps to keep costs in check, which can lead to better profit margins for the utility.</a:t>
            </a:r>
          </a:p>
          <a:p>
            <a:pPr algn="l">
              <a:buFont typeface="+mj-lt"/>
              <a:buAutoNum type="arabicPeriod"/>
            </a:pPr>
            <a:r>
              <a:rPr lang="en-US" b="1" i="0">
                <a:solidFill>
                  <a:srgbClr val="FFFFFF"/>
                </a:solidFill>
                <a:effectLst/>
                <a:latin typeface="var(--primary-font)"/>
              </a:rPr>
              <a:t> Asset Efficiency</a:t>
            </a:r>
            <a:r>
              <a:rPr lang="en-US" b="0" i="0">
                <a:solidFill>
                  <a:srgbClr val="C3C3CB"/>
                </a:solidFill>
                <a:effectLst/>
                <a:latin typeface="var(--primary-font)"/>
              </a:rPr>
              <a:t>: ERM helps ensure that the utility's equipment and infrastructure are used effectively, reducing waste and downtime.</a:t>
            </a:r>
          </a:p>
          <a:p>
            <a:pPr algn="l">
              <a:buFont typeface="+mj-lt"/>
              <a:buAutoNum type="arabicPeriod"/>
            </a:pPr>
            <a:r>
              <a:rPr lang="en-US" b="1" i="0">
                <a:solidFill>
                  <a:srgbClr val="FFFFFF"/>
                </a:solidFill>
                <a:effectLst/>
                <a:latin typeface="var(--primary-font)"/>
              </a:rPr>
              <a:t> Employee Satisfaction</a:t>
            </a:r>
            <a:r>
              <a:rPr lang="en-US" b="0" i="0">
                <a:solidFill>
                  <a:srgbClr val="C3C3CB"/>
                </a:solidFill>
                <a:effectLst/>
                <a:latin typeface="var(--primary-font)"/>
              </a:rPr>
              <a:t>: ERM contributes to a safer and more stable work environment, which can lead to happier and more engaged employees.</a:t>
            </a:r>
          </a:p>
          <a:p>
            <a:pPr algn="l"/>
            <a:r>
              <a:rPr lang="en-US" i="0">
                <a:solidFill>
                  <a:srgbClr val="C3C3CB"/>
                </a:solidFill>
                <a:effectLst/>
                <a:latin typeface="ey_interstate"/>
              </a:rPr>
              <a:t>By integrating ERM into these areas, we can better manage the uncertainties in our operations and strategic efforts, leading to improved performance and sustainability.</a:t>
            </a:r>
          </a:p>
          <a:p>
            <a:pPr lvl="0"/>
            <a:endParaRPr lang="en-US" b="0"/>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6</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94439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algn="l"/>
            <a:r>
              <a:rPr lang="en-US" sz="1200" b="1" kern="0">
                <a:solidFill>
                  <a:schemeClr val="tx1"/>
                </a:solidFill>
                <a:latin typeface="EYInterstate Light" panose="02000506000000020004" pitchFamily="2" charset="0"/>
              </a:rPr>
              <a:t>SUGGESTION</a:t>
            </a:r>
          </a:p>
          <a:p>
            <a:pPr algn="l"/>
            <a:r>
              <a:rPr lang="en-US" sz="1200" kern="0">
                <a:solidFill>
                  <a:schemeClr val="tx1"/>
                </a:solidFill>
                <a:latin typeface="EYInterstate Light" panose="02000506000000020004" pitchFamily="2" charset="0"/>
              </a:rPr>
              <a:t>To effectively convey the significance of Enterprise Risk Management (ERM) within your public power utility presentation, please populate the designated slide box with relevant information from your organization.</a:t>
            </a:r>
          </a:p>
          <a:p>
            <a:pPr algn="l"/>
            <a:br>
              <a:rPr lang="en-US" sz="1200" kern="0">
                <a:solidFill>
                  <a:schemeClr val="tx1"/>
                </a:solidFill>
                <a:latin typeface="EYInterstate Light" panose="02000506000000020004" pitchFamily="2" charset="0"/>
              </a:rPr>
            </a:br>
            <a:r>
              <a:rPr lang="en-US" sz="1200" kern="0">
                <a:solidFill>
                  <a:schemeClr val="tx1"/>
                </a:solidFill>
                <a:latin typeface="EYInterstate Light" panose="02000506000000020004" pitchFamily="2" charset="0"/>
              </a:rPr>
              <a:t>For example, think about the following critical information:</a:t>
            </a:r>
          </a:p>
          <a:p>
            <a:pPr algn="l">
              <a:buFont typeface="+mj-lt"/>
              <a:buAutoNum type="arabicPeriod"/>
            </a:pPr>
            <a:r>
              <a:rPr lang="en-US" sz="1200" b="1" kern="0">
                <a:solidFill>
                  <a:schemeClr val="tx1"/>
                </a:solidFill>
                <a:latin typeface="EYInterstate Light" panose="02000506000000020004" pitchFamily="2" charset="0"/>
              </a:rPr>
              <a:t> Incident Statistics: </a:t>
            </a:r>
            <a:r>
              <a:rPr lang="en-US" sz="1200" kern="0">
                <a:solidFill>
                  <a:schemeClr val="tx1"/>
                </a:solidFill>
                <a:latin typeface="EYInterstate Light" panose="02000506000000020004" pitchFamily="2" charset="0"/>
              </a:rPr>
              <a:t>Include recent data on the frequency, nature, and outcomes of service disruptions, security breaches, and safety incidents. This should illustrate the real-world implications of risks and the importance of a robust ERM framework.</a:t>
            </a:r>
          </a:p>
          <a:p>
            <a:pPr algn="l">
              <a:buFont typeface="+mj-lt"/>
              <a:buAutoNum type="arabicPeriod"/>
            </a:pPr>
            <a:r>
              <a:rPr lang="en-US" sz="1200" b="1" kern="0">
                <a:solidFill>
                  <a:schemeClr val="tx1"/>
                </a:solidFill>
                <a:latin typeface="EYInterstate Light" panose="02000506000000020004" pitchFamily="2" charset="0"/>
              </a:rPr>
              <a:t> Historical Impact Analysis: </a:t>
            </a:r>
            <a:r>
              <a:rPr lang="en-US" sz="1200" kern="0">
                <a:solidFill>
                  <a:schemeClr val="tx1"/>
                </a:solidFill>
                <a:latin typeface="EYInterstate Light" panose="02000506000000020004" pitchFamily="2" charset="0"/>
              </a:rPr>
              <a:t>Identify and describe the most impactful risks the utility has faced over the past five years. Highlight specific events that had significant operational, financial, or reputational consequences.</a:t>
            </a:r>
          </a:p>
          <a:p>
            <a:pPr algn="l">
              <a:buFont typeface="+mj-lt"/>
              <a:buAutoNum type="arabicPeriod"/>
            </a:pPr>
            <a:r>
              <a:rPr lang="en-US" sz="1200" b="1" kern="0">
                <a:solidFill>
                  <a:schemeClr val="tx1"/>
                </a:solidFill>
                <a:latin typeface="EYInterstate Light" panose="02000506000000020004" pitchFamily="2" charset="0"/>
              </a:rPr>
              <a:t> Risk Mitigation Outcomes</a:t>
            </a:r>
            <a:r>
              <a:rPr lang="en-US" sz="1200" kern="0">
                <a:solidFill>
                  <a:schemeClr val="tx1"/>
                </a:solidFill>
                <a:latin typeface="EYInterstate Light" panose="02000506000000020004" pitchFamily="2" charset="0"/>
              </a:rPr>
              <a:t>: Provide examples of successful risk mitigation strategies that were implemented in response to these incidents. Detail how Risk </a:t>
            </a:r>
            <a:r>
              <a:rPr lang="en-US" sz="1200" kern="0" err="1">
                <a:solidFill>
                  <a:schemeClr val="tx1"/>
                </a:solidFill>
                <a:latin typeface="EYInterstate Light" panose="02000506000000020004" pitchFamily="2" charset="0"/>
              </a:rPr>
              <a:t>Mangement</a:t>
            </a:r>
            <a:r>
              <a:rPr lang="en-US" sz="1200" kern="0">
                <a:solidFill>
                  <a:schemeClr val="tx1"/>
                </a:solidFill>
                <a:latin typeface="EYInterstate Light" panose="02000506000000020004" pitchFamily="2" charset="0"/>
              </a:rPr>
              <a:t> played a role in managing these risks and the benefits gained from these actions (and how a more robust ERM Program could further enhance resilience)</a:t>
            </a:r>
          </a:p>
          <a:p>
            <a:pPr algn="l">
              <a:buFont typeface="+mj-lt"/>
              <a:buAutoNum type="arabicPeriod"/>
            </a:pPr>
            <a:r>
              <a:rPr lang="en-US" sz="1200" b="1" kern="0">
                <a:solidFill>
                  <a:schemeClr val="tx1"/>
                </a:solidFill>
                <a:latin typeface="EYInterstate Light" panose="02000506000000020004" pitchFamily="2" charset="0"/>
              </a:rPr>
              <a:t> Lessons Learned: </a:t>
            </a:r>
            <a:r>
              <a:rPr lang="en-US" sz="1200" kern="0">
                <a:solidFill>
                  <a:schemeClr val="tx1"/>
                </a:solidFill>
                <a:latin typeface="EYInterstate Light" panose="02000506000000020004" pitchFamily="2" charset="0"/>
              </a:rPr>
              <a:t>Summarize key lessons learned from past experiences and how they have shaped current ERM practices. Emphasize the continuous improvement of risk management processes as a result of these insights.</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7</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394380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This is a sample and should be customized and tailored based on the utility’s needs and objectives.</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8</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80324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Note: This is a sample and should be customized and tailored based on the utility’s needs and objectives.</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9</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9957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wmf"/><Relationship Id="rId1" Type="http://schemas.openxmlformats.org/officeDocument/2006/relationships/slideMaster" Target="../slideMasters/slideMaster3.xml"/><Relationship Id="rId4" Type="http://schemas.openxmlformats.org/officeDocument/2006/relationships/image" Target="../media/image7.wmf"/></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8.wmf"/><Relationship Id="rId1" Type="http://schemas.openxmlformats.org/officeDocument/2006/relationships/slideMaster" Target="../slideMasters/slideMaster3.xml"/><Relationship Id="rId4" Type="http://schemas.openxmlformats.org/officeDocument/2006/relationships/image" Target="../media/image6.emf"/></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5D4FF-EF71-982E-67DA-49AE937605DD}"/>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DDF7BE30-3176-59C7-5F5F-52DC86C45171}"/>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1753A425-DC7A-D483-2105-B9ED87A9F148}"/>
              </a:ext>
            </a:extLst>
          </p:cNvPr>
          <p:cNvSpPr txBox="1">
            <a:spLocks noGrp="1"/>
          </p:cNvSpPr>
          <p:nvPr>
            <p:ph type="dt" sz="half" idx="7"/>
          </p:nvPr>
        </p:nvSpPr>
        <p:spPr/>
        <p:txBody>
          <a:bodyPr/>
          <a:lstStyle>
            <a:lvl1pPr>
              <a:defRPr/>
            </a:lvl1pPr>
          </a:lstStyle>
          <a:p>
            <a:pPr lvl="0"/>
            <a:fld id="{180DA914-1A71-4B87-BE31-FCBB6B26F86F}" type="datetime1">
              <a:rPr lang="en-US"/>
              <a:pPr lvl="0"/>
              <a:t>10/1/2024</a:t>
            </a:fld>
            <a:endParaRPr lang="en-US"/>
          </a:p>
        </p:txBody>
      </p:sp>
      <p:sp>
        <p:nvSpPr>
          <p:cNvPr id="5" name="Footer Placeholder 4">
            <a:extLst>
              <a:ext uri="{FF2B5EF4-FFF2-40B4-BE49-F238E27FC236}">
                <a16:creationId xmlns:a16="http://schemas.microsoft.com/office/drawing/2014/main" id="{54E5EB79-9222-3B0B-18AF-141E15E60BA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FA5D744-7070-1871-C508-361000A98A44}"/>
              </a:ext>
            </a:extLst>
          </p:cNvPr>
          <p:cNvSpPr txBox="1">
            <a:spLocks noGrp="1"/>
          </p:cNvSpPr>
          <p:nvPr>
            <p:ph type="sldNum" sz="quarter" idx="8"/>
          </p:nvPr>
        </p:nvSpPr>
        <p:spPr/>
        <p:txBody>
          <a:bodyPr/>
          <a:lstStyle>
            <a:lvl1pPr>
              <a:defRPr/>
            </a:lvl1pPr>
          </a:lstStyle>
          <a:p>
            <a:pPr lvl="0"/>
            <a:fld id="{6006ACC3-4DBF-4B42-A414-CCEB91B5DABA}" type="slidenum">
              <a:t>‹#›</a:t>
            </a:fld>
            <a:endParaRPr lang="en-US"/>
          </a:p>
        </p:txBody>
      </p:sp>
    </p:spTree>
    <p:extLst>
      <p:ext uri="{BB962C8B-B14F-4D97-AF65-F5344CB8AC3E}">
        <p14:creationId xmlns:p14="http://schemas.microsoft.com/office/powerpoint/2010/main" val="3211236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4E75-09AD-D568-427F-753DB2465734}"/>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6C35D9E2-9A62-D05E-AD50-48B0FCB2416D}"/>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9AD88-ABEC-5EC9-4FAD-3153DF801342}"/>
              </a:ext>
            </a:extLst>
          </p:cNvPr>
          <p:cNvSpPr txBox="1">
            <a:spLocks noGrp="1"/>
          </p:cNvSpPr>
          <p:nvPr>
            <p:ph type="dt" sz="half" idx="7"/>
          </p:nvPr>
        </p:nvSpPr>
        <p:spPr/>
        <p:txBody>
          <a:bodyPr/>
          <a:lstStyle>
            <a:lvl1pPr>
              <a:defRPr/>
            </a:lvl1pPr>
          </a:lstStyle>
          <a:p>
            <a:pPr lvl="0"/>
            <a:fld id="{BCA2ADD9-7C3D-4349-A2FB-9C6E9FC154A4}" type="datetime1">
              <a:rPr lang="en-US"/>
              <a:pPr lvl="0"/>
              <a:t>10/1/2024</a:t>
            </a:fld>
            <a:endParaRPr lang="en-US"/>
          </a:p>
        </p:txBody>
      </p:sp>
      <p:sp>
        <p:nvSpPr>
          <p:cNvPr id="5" name="Footer Placeholder 4">
            <a:extLst>
              <a:ext uri="{FF2B5EF4-FFF2-40B4-BE49-F238E27FC236}">
                <a16:creationId xmlns:a16="http://schemas.microsoft.com/office/drawing/2014/main" id="{CEFA3404-9508-CE13-972D-1F32080A2FBA}"/>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7A238BF-AEC0-C8C6-0063-9F4636BA182E}"/>
              </a:ext>
            </a:extLst>
          </p:cNvPr>
          <p:cNvSpPr txBox="1">
            <a:spLocks noGrp="1"/>
          </p:cNvSpPr>
          <p:nvPr>
            <p:ph type="sldNum" sz="quarter" idx="8"/>
          </p:nvPr>
        </p:nvSpPr>
        <p:spPr/>
        <p:txBody>
          <a:bodyPr/>
          <a:lstStyle>
            <a:lvl1pPr>
              <a:defRPr/>
            </a:lvl1pPr>
          </a:lstStyle>
          <a:p>
            <a:pPr lvl="0"/>
            <a:fld id="{FA723003-C42D-4D95-B18F-740A5991EE9A}" type="slidenum">
              <a:t>‹#›</a:t>
            </a:fld>
            <a:endParaRPr lang="en-US"/>
          </a:p>
        </p:txBody>
      </p:sp>
    </p:spTree>
    <p:extLst>
      <p:ext uri="{BB962C8B-B14F-4D97-AF65-F5344CB8AC3E}">
        <p14:creationId xmlns:p14="http://schemas.microsoft.com/office/powerpoint/2010/main" val="3375160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008CEB-D0A7-260A-F3F8-C27D641BDE82}"/>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D35F7C31-FE71-A161-D80E-D325480718F0}"/>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1BA76-25A9-F5FF-8135-F8AC20B4739C}"/>
              </a:ext>
            </a:extLst>
          </p:cNvPr>
          <p:cNvSpPr txBox="1">
            <a:spLocks noGrp="1"/>
          </p:cNvSpPr>
          <p:nvPr>
            <p:ph type="dt" sz="half" idx="7"/>
          </p:nvPr>
        </p:nvSpPr>
        <p:spPr/>
        <p:txBody>
          <a:bodyPr/>
          <a:lstStyle>
            <a:lvl1pPr>
              <a:defRPr/>
            </a:lvl1pPr>
          </a:lstStyle>
          <a:p>
            <a:pPr lvl="0"/>
            <a:fld id="{BF33B9DF-B647-4B0B-BE95-D26BC8C55FE5}" type="datetime1">
              <a:rPr lang="en-US"/>
              <a:pPr lvl="0"/>
              <a:t>10/1/2024</a:t>
            </a:fld>
            <a:endParaRPr lang="en-US"/>
          </a:p>
        </p:txBody>
      </p:sp>
      <p:sp>
        <p:nvSpPr>
          <p:cNvPr id="5" name="Footer Placeholder 4">
            <a:extLst>
              <a:ext uri="{FF2B5EF4-FFF2-40B4-BE49-F238E27FC236}">
                <a16:creationId xmlns:a16="http://schemas.microsoft.com/office/drawing/2014/main" id="{4469F380-6658-E03B-C1F3-3E0049D98D8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677ACAC2-1226-4A49-04AF-78E4661613C4}"/>
              </a:ext>
            </a:extLst>
          </p:cNvPr>
          <p:cNvSpPr txBox="1">
            <a:spLocks noGrp="1"/>
          </p:cNvSpPr>
          <p:nvPr>
            <p:ph type="sldNum" sz="quarter" idx="8"/>
          </p:nvPr>
        </p:nvSpPr>
        <p:spPr/>
        <p:txBody>
          <a:bodyPr/>
          <a:lstStyle>
            <a:lvl1pPr>
              <a:defRPr/>
            </a:lvl1pPr>
          </a:lstStyle>
          <a:p>
            <a:pPr lvl="0"/>
            <a:fld id="{75C3C345-26E9-4F69-A76E-298ADE603897}" type="slidenum">
              <a:t>‹#›</a:t>
            </a:fld>
            <a:endParaRPr lang="en-US"/>
          </a:p>
        </p:txBody>
      </p:sp>
    </p:spTree>
    <p:extLst>
      <p:ext uri="{BB962C8B-B14F-4D97-AF65-F5344CB8AC3E}">
        <p14:creationId xmlns:p14="http://schemas.microsoft.com/office/powerpoint/2010/main" val="341125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2_Title P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F000B4-4D12-EBAE-27F0-05D7BA6C155F}"/>
              </a:ext>
            </a:extLst>
          </p:cNvPr>
          <p:cNvSpPr/>
          <p:nvPr/>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03583AB0-E234-4B9C-75AD-07C90CEC0BD7}"/>
              </a:ext>
            </a:extLst>
          </p:cNvPr>
          <p:cNvSpPr txBox="1">
            <a:spLocks noGrp="1"/>
          </p:cNvSpPr>
          <p:nvPr>
            <p:ph type="title"/>
          </p:nvPr>
        </p:nvSpPr>
        <p:spPr>
          <a:xfrm>
            <a:off x="728136" y="678228"/>
            <a:ext cx="10755657" cy="667493"/>
          </a:xfrm>
        </p:spPr>
        <p:txBody>
          <a:bodyPr lIns="0" tIns="0" rIns="0" bIns="0" anchor="t"/>
          <a:lstStyle>
            <a:lvl1pPr marL="7936">
              <a:lnSpc>
                <a:spcPts val="3800"/>
              </a:lnSpc>
              <a:defRPr sz="3600" b="1">
                <a:solidFill>
                  <a:srgbClr val="103775"/>
                </a:solidFill>
                <a:latin typeface="Raleway" pitchFamily="34"/>
                <a:cs typeface="Arial"/>
              </a:defRPr>
            </a:lvl1pPr>
          </a:lstStyle>
          <a:p>
            <a:pPr lvl="0"/>
            <a:r>
              <a:rPr lang="en-US"/>
              <a:t>Regular Page Headline</a:t>
            </a:r>
          </a:p>
        </p:txBody>
      </p:sp>
      <p:pic>
        <p:nvPicPr>
          <p:cNvPr id="4" name="Picture 4" descr="A picture containing text&#10;&#10;Description automatically generated">
            <a:extLst>
              <a:ext uri="{FF2B5EF4-FFF2-40B4-BE49-F238E27FC236}">
                <a16:creationId xmlns:a16="http://schemas.microsoft.com/office/drawing/2014/main" id="{7E1D6C97-39F6-01E9-540A-7E73EACAC4A6}"/>
              </a:ext>
            </a:extLst>
          </p:cNvPr>
          <p:cNvPicPr>
            <a:picLocks noChangeAspect="1"/>
          </p:cNvPicPr>
          <p:nvPr/>
        </p:nvPicPr>
        <p:blipFill>
          <a:blip r:embed="rId2"/>
          <a:srcRect b="17035"/>
          <a:stretch>
            <a:fillRect/>
          </a:stretch>
        </p:blipFill>
        <p:spPr>
          <a:xfrm>
            <a:off x="728136" y="6285018"/>
            <a:ext cx="766614" cy="485930"/>
          </a:xfrm>
          <a:prstGeom prst="rect">
            <a:avLst/>
          </a:prstGeom>
          <a:noFill/>
          <a:ln cap="flat">
            <a:noFill/>
          </a:ln>
        </p:spPr>
      </p:pic>
      <p:sp>
        <p:nvSpPr>
          <p:cNvPr id="5" name="Footer Placeholder 4">
            <a:extLst>
              <a:ext uri="{FF2B5EF4-FFF2-40B4-BE49-F238E27FC236}">
                <a16:creationId xmlns:a16="http://schemas.microsoft.com/office/drawing/2014/main" id="{EF757AC8-DA1F-7CBB-5A2F-4F7007D8076D}"/>
              </a:ext>
            </a:extLst>
          </p:cNvPr>
          <p:cNvSpPr txBox="1">
            <a:spLocks noGrp="1"/>
          </p:cNvSpPr>
          <p:nvPr>
            <p:ph type="ftr" sz="quarter" idx="9"/>
          </p:nvPr>
        </p:nvSpPr>
        <p:spPr>
          <a:xfrm>
            <a:off x="8382323" y="6451046"/>
            <a:ext cx="2496257" cy="270433"/>
          </a:xfrm>
        </p:spPr>
        <p:txBody>
          <a:bodyPr lIns="0" tIns="0" rIns="0" bIns="0" anchorCtr="0"/>
          <a:lstStyle>
            <a:lvl1pPr algn="r">
              <a:defRPr sz="1000">
                <a:solidFill>
                  <a:srgbClr val="FFFFFF"/>
                </a:solidFill>
                <a:latin typeface="Raleway Light" pitchFamily="34"/>
              </a:defRPr>
            </a:lvl1pPr>
            <a:lvl2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defRPr>
            </a:lvl2pPr>
          </a:lstStyle>
          <a:p>
            <a:pPr lvl="0"/>
            <a:r>
              <a:rPr lang="en-US"/>
              <a:t>#PublicPower  www.PublicPower.org</a:t>
            </a:r>
          </a:p>
          <a:p>
            <a:pPr lvl="0"/>
            <a:endParaRPr lang="en-US"/>
          </a:p>
        </p:txBody>
      </p:sp>
      <p:sp>
        <p:nvSpPr>
          <p:cNvPr id="6" name="Slide Number Placeholder 5">
            <a:extLst>
              <a:ext uri="{FF2B5EF4-FFF2-40B4-BE49-F238E27FC236}">
                <a16:creationId xmlns:a16="http://schemas.microsoft.com/office/drawing/2014/main" id="{3D37B816-E34B-F28C-78B0-04D73EA167EA}"/>
              </a:ext>
            </a:extLst>
          </p:cNvPr>
          <p:cNvSpPr txBox="1">
            <a:spLocks noGrp="1"/>
          </p:cNvSpPr>
          <p:nvPr>
            <p:ph type="sldNum" sz="quarter" idx="8"/>
          </p:nvPr>
        </p:nvSpPr>
        <p:spPr>
          <a:xfrm>
            <a:off x="11080379" y="6422370"/>
            <a:ext cx="484001" cy="299109"/>
          </a:xfrm>
        </p:spPr>
        <p:txBody>
          <a:bodyPr lIns="0" tIns="0" rIns="0" bIns="0" anchor="t"/>
          <a:lstStyle>
            <a:lvl1pPr>
              <a:defRPr sz="1000">
                <a:solidFill>
                  <a:srgbClr val="FFFFFF"/>
                </a:solidFill>
                <a:latin typeface="Raleway Light" pitchFamily="34"/>
              </a:defRPr>
            </a:lvl1pPr>
          </a:lstStyle>
          <a:p>
            <a:pPr lvl="0"/>
            <a:fld id="{E78EBF48-476A-4370-957B-2DEFBF161CDB}" type="slidenum">
              <a:t>‹#›</a:t>
            </a:fld>
            <a:endParaRPr lang="en-US"/>
          </a:p>
        </p:txBody>
      </p:sp>
      <p:sp>
        <p:nvSpPr>
          <p:cNvPr id="7" name="Text Placeholder 5">
            <a:extLst>
              <a:ext uri="{FF2B5EF4-FFF2-40B4-BE49-F238E27FC236}">
                <a16:creationId xmlns:a16="http://schemas.microsoft.com/office/drawing/2014/main" id="{43A71E54-3F33-1D4F-AF87-1F7848F147DB}"/>
              </a:ext>
            </a:extLst>
          </p:cNvPr>
          <p:cNvSpPr txBox="1">
            <a:spLocks noGrp="1"/>
          </p:cNvSpPr>
          <p:nvPr>
            <p:ph type="body" idx="4294967295"/>
          </p:nvPr>
        </p:nvSpPr>
        <p:spPr>
          <a:xfrm>
            <a:off x="728127" y="1705877"/>
            <a:ext cx="10755657" cy="4140192"/>
          </a:xfrm>
        </p:spPr>
        <p:txBody>
          <a:bodyPr lIns="0" tIns="0" rIns="0" bIns="0"/>
          <a:lstStyle>
            <a:lvl1pPr marL="0" indent="0">
              <a:lnSpc>
                <a:spcPts val="2800"/>
              </a:lnSpc>
              <a:spcBef>
                <a:spcPts val="1400"/>
              </a:spcBef>
              <a:buNone/>
              <a:defRPr sz="2400">
                <a:latin typeface="Raleway Light" pitchFamily="34"/>
              </a:defRPr>
            </a:lvl1pPr>
            <a:lvl2pPr>
              <a:lnSpc>
                <a:spcPts val="2400"/>
              </a:lnSpc>
              <a:spcBef>
                <a:spcPts val="1200"/>
              </a:spcBef>
              <a:defRPr sz="2000">
                <a:latin typeface="Raleway Light" pitchFamily="34"/>
              </a:defRPr>
            </a:lvl2pPr>
            <a:lvl3pPr>
              <a:lnSpc>
                <a:spcPts val="2400"/>
              </a:lnSpc>
              <a:spcBef>
                <a:spcPts val="600"/>
              </a:spcBef>
              <a:defRPr sz="1800">
                <a:latin typeface="Raleway Light" pitchFamily="34"/>
              </a:defRPr>
            </a:lvl3pPr>
            <a:lvl4pPr>
              <a:lnSpc>
                <a:spcPts val="2000"/>
              </a:lnSpc>
              <a:spcBef>
                <a:spcPts val="600"/>
              </a:spcBef>
              <a:defRPr sz="1600">
                <a:latin typeface="Raleway Light" pitchFamily="34"/>
              </a:defRPr>
            </a:lvl4pPr>
            <a:lvl5pPr>
              <a:lnSpc>
                <a:spcPts val="1600"/>
              </a:lnSpc>
              <a:spcBef>
                <a:spcPts val="400"/>
              </a:spcBef>
              <a:defRPr sz="1400">
                <a:latin typeface="Raleway Light"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7872229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1_Title P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F000B4-4D12-EBAE-27F0-05D7BA6C155F}"/>
              </a:ext>
            </a:extLst>
          </p:cNvPr>
          <p:cNvSpPr/>
          <p:nvPr/>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03583AB0-E234-4B9C-75AD-07C90CEC0BD7}"/>
              </a:ext>
            </a:extLst>
          </p:cNvPr>
          <p:cNvSpPr txBox="1">
            <a:spLocks noGrp="1"/>
          </p:cNvSpPr>
          <p:nvPr>
            <p:ph type="title"/>
          </p:nvPr>
        </p:nvSpPr>
        <p:spPr>
          <a:xfrm>
            <a:off x="728136" y="678228"/>
            <a:ext cx="10755657" cy="667493"/>
          </a:xfrm>
        </p:spPr>
        <p:txBody>
          <a:bodyPr lIns="0" tIns="0" rIns="0" bIns="0" anchor="t"/>
          <a:lstStyle>
            <a:lvl1pPr marL="7936">
              <a:lnSpc>
                <a:spcPts val="3800"/>
              </a:lnSpc>
              <a:defRPr sz="3600" b="1">
                <a:solidFill>
                  <a:srgbClr val="103775"/>
                </a:solidFill>
                <a:latin typeface="Raleway" pitchFamily="34"/>
                <a:cs typeface="Arial"/>
              </a:defRPr>
            </a:lvl1pPr>
          </a:lstStyle>
          <a:p>
            <a:pPr lvl="0"/>
            <a:r>
              <a:rPr lang="en-US"/>
              <a:t>Regular Page Headline</a:t>
            </a:r>
          </a:p>
        </p:txBody>
      </p:sp>
      <p:pic>
        <p:nvPicPr>
          <p:cNvPr id="4" name="Picture 4" descr="A picture containing text&#10;&#10;Description automatically generated">
            <a:extLst>
              <a:ext uri="{FF2B5EF4-FFF2-40B4-BE49-F238E27FC236}">
                <a16:creationId xmlns:a16="http://schemas.microsoft.com/office/drawing/2014/main" id="{7E1D6C97-39F6-01E9-540A-7E73EACAC4A6}"/>
              </a:ext>
            </a:extLst>
          </p:cNvPr>
          <p:cNvPicPr>
            <a:picLocks noChangeAspect="1"/>
          </p:cNvPicPr>
          <p:nvPr/>
        </p:nvPicPr>
        <p:blipFill>
          <a:blip r:embed="rId2"/>
          <a:srcRect b="17035"/>
          <a:stretch>
            <a:fillRect/>
          </a:stretch>
        </p:blipFill>
        <p:spPr>
          <a:xfrm>
            <a:off x="728136" y="6285018"/>
            <a:ext cx="766614" cy="485930"/>
          </a:xfrm>
          <a:prstGeom prst="rect">
            <a:avLst/>
          </a:prstGeom>
          <a:noFill/>
          <a:ln cap="flat">
            <a:noFill/>
          </a:ln>
        </p:spPr>
      </p:pic>
      <p:sp>
        <p:nvSpPr>
          <p:cNvPr id="5" name="Footer Placeholder 4">
            <a:extLst>
              <a:ext uri="{FF2B5EF4-FFF2-40B4-BE49-F238E27FC236}">
                <a16:creationId xmlns:a16="http://schemas.microsoft.com/office/drawing/2014/main" id="{EF757AC8-DA1F-7CBB-5A2F-4F7007D8076D}"/>
              </a:ext>
            </a:extLst>
          </p:cNvPr>
          <p:cNvSpPr txBox="1">
            <a:spLocks noGrp="1"/>
          </p:cNvSpPr>
          <p:nvPr>
            <p:ph type="ftr" sz="quarter" idx="9"/>
          </p:nvPr>
        </p:nvSpPr>
        <p:spPr>
          <a:xfrm>
            <a:off x="8382323" y="6451046"/>
            <a:ext cx="2496257" cy="270433"/>
          </a:xfrm>
        </p:spPr>
        <p:txBody>
          <a:bodyPr lIns="0" tIns="0" rIns="0" bIns="0" anchorCtr="0"/>
          <a:lstStyle>
            <a:lvl1pPr algn="r">
              <a:defRPr sz="1000">
                <a:solidFill>
                  <a:srgbClr val="FFFFFF"/>
                </a:solidFill>
                <a:latin typeface="Raleway Light" pitchFamily="34"/>
              </a:defRPr>
            </a:lvl1pPr>
            <a:lvl2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defRPr>
            </a:lvl2pPr>
          </a:lstStyle>
          <a:p>
            <a:pPr lvl="0"/>
            <a:r>
              <a:rPr lang="en-US"/>
              <a:t>#PublicPower  www.PublicPower.org</a:t>
            </a:r>
          </a:p>
          <a:p>
            <a:pPr lvl="0"/>
            <a:endParaRPr lang="en-US"/>
          </a:p>
        </p:txBody>
      </p:sp>
      <p:sp>
        <p:nvSpPr>
          <p:cNvPr id="6" name="Slide Number Placeholder 5">
            <a:extLst>
              <a:ext uri="{FF2B5EF4-FFF2-40B4-BE49-F238E27FC236}">
                <a16:creationId xmlns:a16="http://schemas.microsoft.com/office/drawing/2014/main" id="{3D37B816-E34B-F28C-78B0-04D73EA167EA}"/>
              </a:ext>
            </a:extLst>
          </p:cNvPr>
          <p:cNvSpPr txBox="1">
            <a:spLocks noGrp="1"/>
          </p:cNvSpPr>
          <p:nvPr>
            <p:ph type="sldNum" sz="quarter" idx="8"/>
          </p:nvPr>
        </p:nvSpPr>
        <p:spPr>
          <a:xfrm>
            <a:off x="11080379" y="6422370"/>
            <a:ext cx="484001" cy="299109"/>
          </a:xfrm>
        </p:spPr>
        <p:txBody>
          <a:bodyPr lIns="0" tIns="0" rIns="0" bIns="0" anchor="t"/>
          <a:lstStyle>
            <a:lvl1pPr>
              <a:defRPr sz="1000">
                <a:solidFill>
                  <a:srgbClr val="FFFFFF"/>
                </a:solidFill>
                <a:latin typeface="Raleway Light" pitchFamily="34"/>
              </a:defRPr>
            </a:lvl1pPr>
          </a:lstStyle>
          <a:p>
            <a:pPr lvl="0"/>
            <a:fld id="{E78EBF48-476A-4370-957B-2DEFBF161CDB}" type="slidenum">
              <a:t>‹#›</a:t>
            </a:fld>
            <a:endParaRPr lang="en-US"/>
          </a:p>
        </p:txBody>
      </p:sp>
      <p:sp>
        <p:nvSpPr>
          <p:cNvPr id="7" name="Text Placeholder 5">
            <a:extLst>
              <a:ext uri="{FF2B5EF4-FFF2-40B4-BE49-F238E27FC236}">
                <a16:creationId xmlns:a16="http://schemas.microsoft.com/office/drawing/2014/main" id="{43A71E54-3F33-1D4F-AF87-1F7848F147DB}"/>
              </a:ext>
            </a:extLst>
          </p:cNvPr>
          <p:cNvSpPr txBox="1">
            <a:spLocks noGrp="1"/>
          </p:cNvSpPr>
          <p:nvPr>
            <p:ph type="body" idx="4294967295"/>
          </p:nvPr>
        </p:nvSpPr>
        <p:spPr>
          <a:xfrm>
            <a:off x="728127" y="1705877"/>
            <a:ext cx="10755657" cy="4140192"/>
          </a:xfrm>
        </p:spPr>
        <p:txBody>
          <a:bodyPr lIns="0" tIns="0" rIns="0" bIns="0"/>
          <a:lstStyle>
            <a:lvl1pPr marL="0" indent="0">
              <a:lnSpc>
                <a:spcPts val="2800"/>
              </a:lnSpc>
              <a:spcBef>
                <a:spcPts val="1400"/>
              </a:spcBef>
              <a:buNone/>
              <a:defRPr sz="2400">
                <a:latin typeface="Raleway Light" pitchFamily="34"/>
              </a:defRPr>
            </a:lvl1pPr>
            <a:lvl2pPr>
              <a:lnSpc>
                <a:spcPts val="2400"/>
              </a:lnSpc>
              <a:spcBef>
                <a:spcPts val="1200"/>
              </a:spcBef>
              <a:defRPr sz="2000">
                <a:latin typeface="Raleway Light" pitchFamily="34"/>
              </a:defRPr>
            </a:lvl2pPr>
            <a:lvl3pPr>
              <a:lnSpc>
                <a:spcPts val="2400"/>
              </a:lnSpc>
              <a:spcBef>
                <a:spcPts val="600"/>
              </a:spcBef>
              <a:defRPr sz="1800">
                <a:latin typeface="Raleway Light" pitchFamily="34"/>
              </a:defRPr>
            </a:lvl3pPr>
            <a:lvl4pPr>
              <a:lnSpc>
                <a:spcPts val="2000"/>
              </a:lnSpc>
              <a:spcBef>
                <a:spcPts val="600"/>
              </a:spcBef>
              <a:defRPr sz="1600">
                <a:latin typeface="Raleway Light" pitchFamily="34"/>
              </a:defRPr>
            </a:lvl4pPr>
            <a:lvl5pPr>
              <a:lnSpc>
                <a:spcPts val="1600"/>
              </a:lnSpc>
              <a:spcBef>
                <a:spcPts val="400"/>
              </a:spcBef>
              <a:defRPr sz="1400">
                <a:latin typeface="Raleway Light"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8">
            <a:extLst>
              <a:ext uri="{FF2B5EF4-FFF2-40B4-BE49-F238E27FC236}">
                <a16:creationId xmlns:a16="http://schemas.microsoft.com/office/drawing/2014/main" id="{69505AC9-2280-FB67-5007-B55190A3F153}"/>
              </a:ext>
            </a:extLst>
          </p:cNvPr>
          <p:cNvPicPr>
            <a:picLocks noChangeAspect="1" noChangeArrowheads="1"/>
          </p:cNvPicPr>
          <p:nvPr userDrawn="1"/>
        </p:nvPicPr>
        <p:blipFill>
          <a:blip r:embed="rId3">
            <a:alphaModFix amt="35000"/>
            <a:extLst>
              <a:ext uri="{28A0092B-C50C-407E-A947-70E740481C1C}">
                <a14:useLocalDpi xmlns:a14="http://schemas.microsoft.com/office/drawing/2010/main" val="0"/>
              </a:ext>
            </a:extLst>
          </a:blip>
          <a:srcRect/>
          <a:stretch>
            <a:fillRect/>
          </a:stretch>
        </p:blipFill>
        <p:spPr bwMode="auto">
          <a:xfrm>
            <a:off x="209902" y="1011931"/>
            <a:ext cx="3813717" cy="43821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68EFBA3A-2DA1-B744-26E1-DA0084E7C51E}"/>
              </a:ext>
            </a:extLst>
          </p:cNvPr>
          <p:cNvPicPr>
            <a:picLocks noChangeAspect="1" noChangeArrowheads="1"/>
          </p:cNvPicPr>
          <p:nvPr userDrawn="1"/>
        </p:nvPicPr>
        <p:blipFill rotWithShape="1">
          <a:blip r:embed="rId3">
            <a:alphaModFix amt="35000"/>
            <a:extLst>
              <a:ext uri="{28A0092B-C50C-407E-A947-70E740481C1C}">
                <a14:useLocalDpi xmlns:a14="http://schemas.microsoft.com/office/drawing/2010/main" val="0"/>
              </a:ext>
            </a:extLst>
          </a:blip>
          <a:srcRect l="58803" t="66694"/>
          <a:stretch/>
        </p:blipFill>
        <p:spPr bwMode="auto">
          <a:xfrm>
            <a:off x="4023620" y="1011931"/>
            <a:ext cx="7785522" cy="438218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CA0D56B8-CC1D-53EC-964D-2B6DE808C6C0}"/>
              </a:ext>
            </a:extLst>
          </p:cNvPr>
          <p:cNvPicPr>
            <a:picLocks noChangeAspect="1" noChangeArrowheads="1"/>
          </p:cNvPicPr>
          <p:nvPr userDrawn="1"/>
        </p:nvPicPr>
        <p:blipFill rotWithShape="1">
          <a:blip r:embed="rId3">
            <a:alphaModFix amt="35000"/>
            <a:extLst>
              <a:ext uri="{28A0092B-C50C-407E-A947-70E740481C1C}">
                <a14:useLocalDpi xmlns:a14="http://schemas.microsoft.com/office/drawing/2010/main" val="0"/>
              </a:ext>
            </a:extLst>
          </a:blip>
          <a:srcRect l="58803" t="66694"/>
          <a:stretch/>
        </p:blipFill>
        <p:spPr bwMode="auto">
          <a:xfrm>
            <a:off x="209902" y="5394113"/>
            <a:ext cx="11599240" cy="610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34892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609601" y="294200"/>
            <a:ext cx="10972800" cy="590400"/>
          </a:xfrm>
        </p:spPr>
        <p:txBody>
          <a:bodyPr/>
          <a:lstStyle>
            <a:lvl1pPr>
              <a:defRPr sz="2399">
                <a:solidFill>
                  <a:schemeClr val="bg1"/>
                </a:solidFill>
              </a:defRPr>
            </a:lvl1pPr>
          </a:lstStyle>
          <a:p>
            <a:r>
              <a:rPr lang="en-US"/>
              <a:t>Click to edit Master title style</a:t>
            </a:r>
            <a:endParaRPr lang="en-GB"/>
          </a:p>
        </p:txBody>
      </p:sp>
      <p:sp>
        <p:nvSpPr>
          <p:cNvPr id="12" name="Line 10">
            <a:extLst>
              <a:ext uri="{FF2B5EF4-FFF2-40B4-BE49-F238E27FC236}">
                <a16:creationId xmlns:a16="http://schemas.microsoft.com/office/drawing/2014/main" id="{DA9741B6-D337-4A18-8ECB-FB21A6953E44}"/>
              </a:ext>
            </a:extLst>
          </p:cNvPr>
          <p:cNvSpPr>
            <a:spLocks noChangeShapeType="1"/>
          </p:cNvSpPr>
          <p:nvPr userDrawn="1"/>
        </p:nvSpPr>
        <p:spPr bwMode="auto">
          <a:xfrm>
            <a:off x="609601" y="907750"/>
            <a:ext cx="10974284"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8" name="Text Placeholder 2">
            <a:extLst>
              <a:ext uri="{FF2B5EF4-FFF2-40B4-BE49-F238E27FC236}">
                <a16:creationId xmlns:a16="http://schemas.microsoft.com/office/drawing/2014/main" id="{90356C28-34FC-48BD-943E-82B485EB0C49}"/>
              </a:ext>
            </a:extLst>
          </p:cNvPr>
          <p:cNvSpPr>
            <a:spLocks noGrp="1"/>
          </p:cNvSpPr>
          <p:nvPr>
            <p:ph idx="1"/>
          </p:nvPr>
        </p:nvSpPr>
        <p:spPr>
          <a:xfrm>
            <a:off x="609601" y="1137920"/>
            <a:ext cx="10972800" cy="494792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82081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1" y="294200"/>
            <a:ext cx="10972800" cy="590400"/>
          </a:xfrm>
        </p:spPr>
        <p:txBody>
          <a:bodyPr/>
          <a:lstStyle>
            <a:lvl1pPr>
              <a:defRPr sz="2399">
                <a:solidFill>
                  <a:schemeClr val="bg1"/>
                </a:solidFill>
              </a:defRPr>
            </a:lvl1pPr>
          </a:lstStyle>
          <a:p>
            <a:r>
              <a:rPr lang="en-US"/>
              <a:t>Standard slide</a:t>
            </a:r>
            <a:endParaRPr lang="en-GB"/>
          </a:p>
        </p:txBody>
      </p:sp>
      <p:sp>
        <p:nvSpPr>
          <p:cNvPr id="80" name="Line 10">
            <a:extLst>
              <a:ext uri="{FF2B5EF4-FFF2-40B4-BE49-F238E27FC236}">
                <a16:creationId xmlns:a16="http://schemas.microsoft.com/office/drawing/2014/main" id="{EF8E9275-C0E0-4ABA-8699-73E5E292EC85}"/>
              </a:ext>
            </a:extLst>
          </p:cNvPr>
          <p:cNvSpPr>
            <a:spLocks noChangeShapeType="1"/>
          </p:cNvSpPr>
          <p:nvPr userDrawn="1"/>
        </p:nvSpPr>
        <p:spPr bwMode="auto">
          <a:xfrm>
            <a:off x="609601" y="907750"/>
            <a:ext cx="10974284"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3" name="Footer Placeholder 2">
            <a:extLst>
              <a:ext uri="{FF2B5EF4-FFF2-40B4-BE49-F238E27FC236}">
                <a16:creationId xmlns:a16="http://schemas.microsoft.com/office/drawing/2014/main" id="{4DEA10A9-8658-99BC-4645-85D8D91D98D1}"/>
              </a:ext>
            </a:extLst>
          </p:cNvPr>
          <p:cNvSpPr txBox="1">
            <a:spLocks/>
          </p:cNvSpPr>
          <p:nvPr userDrawn="1"/>
        </p:nvSpPr>
        <p:spPr>
          <a:xfrm>
            <a:off x="4553754" y="6530236"/>
            <a:ext cx="3084493" cy="180000"/>
          </a:xfrm>
          <a:prstGeom prst="rect">
            <a:avLst/>
          </a:prstGeom>
        </p:spPr>
        <p:txBody>
          <a:bodyPr/>
          <a:lstStyle>
            <a:defPPr>
              <a:defRPr lang="en-US"/>
            </a:defPPr>
            <a:lvl1pPr marL="0" algn="l" defTabSz="914400" rtl="0" eaLnBrk="1" latinLnBrk="0" hangingPunct="1">
              <a:defRPr sz="800" b="1"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a:t>SJIIA | ERM Overview</a:t>
            </a:r>
            <a:endParaRPr lang="en-IN" sz="800"/>
          </a:p>
        </p:txBody>
      </p:sp>
    </p:spTree>
    <p:extLst>
      <p:ext uri="{BB962C8B-B14F-4D97-AF65-F5344CB8AC3E}">
        <p14:creationId xmlns:p14="http://schemas.microsoft.com/office/powerpoint/2010/main" val="3940859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456" y="947343"/>
            <a:ext cx="4888450" cy="848800"/>
          </a:xfrm>
        </p:spPr>
        <p:txBody>
          <a:bodyPr/>
          <a:lstStyle>
            <a:lvl1pPr>
              <a:defRPr sz="2998">
                <a:solidFill>
                  <a:schemeClr val="bg1"/>
                </a:solidFill>
              </a:defRPr>
            </a:lvl1pPr>
          </a:lstStyle>
          <a:p>
            <a:r>
              <a:rPr lang="en-US"/>
              <a:t>Standard slide</a:t>
            </a:r>
            <a:endParaRPr lang="en-GB"/>
          </a:p>
        </p:txBody>
      </p:sp>
      <p:sp>
        <p:nvSpPr>
          <p:cNvPr id="10" name="Date Placeholder 1">
            <a:extLst>
              <a:ext uri="{FF2B5EF4-FFF2-40B4-BE49-F238E27FC236}">
                <a16:creationId xmlns:a16="http://schemas.microsoft.com/office/drawing/2014/main" id="{FE2C73D6-F2A1-4876-9881-9DB1AA49A2D0}"/>
              </a:ext>
            </a:extLst>
          </p:cNvPr>
          <p:cNvSpPr txBox="1">
            <a:spLocks/>
          </p:cNvSpPr>
          <p:nvPr userDrawn="1"/>
        </p:nvSpPr>
        <p:spPr>
          <a:xfrm>
            <a:off x="1629671" y="6530236"/>
            <a:ext cx="1190638" cy="180000"/>
          </a:xfrm>
          <a:prstGeom prst="rect">
            <a:avLst/>
          </a:prstGeom>
        </p:spPr>
        <p:txBody>
          <a:bodyPr/>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7DBDBB20-DA7B-4EA8-9594-84A1D3A4EA29}" type="datetime3">
              <a:rPr lang="en-US" sz="800" smtClean="0">
                <a:solidFill>
                  <a:schemeClr val="tx1"/>
                </a:solidFill>
              </a:rPr>
              <a:t>1 October 2024</a:t>
            </a:fld>
            <a:endParaRPr lang="en-IN" sz="800">
              <a:solidFill>
                <a:schemeClr val="tx1"/>
              </a:solidFill>
            </a:endParaRPr>
          </a:p>
        </p:txBody>
      </p:sp>
      <p:sp>
        <p:nvSpPr>
          <p:cNvPr id="13" name="Slide Number Placeholder 4">
            <a:extLst>
              <a:ext uri="{FF2B5EF4-FFF2-40B4-BE49-F238E27FC236}">
                <a16:creationId xmlns:a16="http://schemas.microsoft.com/office/drawing/2014/main" id="{9E254FB5-0FA9-435C-AE3A-83108E30D4FD}"/>
              </a:ext>
            </a:extLst>
          </p:cNvPr>
          <p:cNvSpPr txBox="1">
            <a:spLocks/>
          </p:cNvSpPr>
          <p:nvPr userDrawn="1"/>
        </p:nvSpPr>
        <p:spPr>
          <a:xfrm>
            <a:off x="609283" y="6530236"/>
            <a:ext cx="662721" cy="180000"/>
          </a:xfrm>
          <a:prstGeom prst="rect">
            <a:avLst/>
          </a:prstGeom>
        </p:spPr>
        <p:txBody>
          <a:bodyPr lIns="0"/>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800">
                <a:solidFill>
                  <a:schemeClr val="tx1"/>
                </a:solidFill>
              </a:rPr>
              <a:t>Page </a:t>
            </a:r>
            <a:fld id="{D5B76411-544C-4F9A-8EDE-9EEB2BD21F95}" type="slidenum">
              <a:rPr lang="en-IN" sz="800" smtClean="0">
                <a:solidFill>
                  <a:schemeClr val="tx1"/>
                </a:solidFill>
              </a:rPr>
              <a:t>‹#›</a:t>
            </a:fld>
            <a:endParaRPr sz="800">
              <a:solidFill>
                <a:schemeClr val="tx1"/>
              </a:solidFill>
            </a:endParaRPr>
          </a:p>
        </p:txBody>
      </p:sp>
    </p:spTree>
    <p:extLst>
      <p:ext uri="{BB962C8B-B14F-4D97-AF65-F5344CB8AC3E}">
        <p14:creationId xmlns:p14="http://schemas.microsoft.com/office/powerpoint/2010/main" val="3260152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Standard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p:nvPr>
        </p:nvSpPr>
        <p:spPr>
          <a:xfrm>
            <a:off x="8194852" y="1"/>
            <a:ext cx="3997149" cy="6156104"/>
          </a:xfrm>
        </p:spPr>
        <p:txBody>
          <a:bodyPr/>
          <a:lstStyle/>
          <a:p>
            <a:endParaRPr lang="en-IN"/>
          </a:p>
        </p:txBody>
      </p:sp>
      <p:sp>
        <p:nvSpPr>
          <p:cNvPr id="2" name="Title 1"/>
          <p:cNvSpPr>
            <a:spLocks noGrp="1"/>
          </p:cNvSpPr>
          <p:nvPr>
            <p:ph type="title"/>
          </p:nvPr>
        </p:nvSpPr>
        <p:spPr>
          <a:xfrm>
            <a:off x="609601" y="294200"/>
            <a:ext cx="7440547" cy="590400"/>
          </a:xfrm>
        </p:spPr>
        <p:txBody>
          <a:bodyPr/>
          <a:lstStyle>
            <a:lvl1pPr>
              <a:defRPr sz="2399">
                <a:solidFill>
                  <a:schemeClr val="bg1"/>
                </a:solidFill>
              </a:defRPr>
            </a:lvl1pPr>
          </a:lstStyle>
          <a:p>
            <a:r>
              <a:rPr lang="en-US"/>
              <a:t>Click to edit Master title style</a:t>
            </a:r>
            <a:endParaRPr lang="en-GB"/>
          </a:p>
        </p:txBody>
      </p:sp>
      <p:sp>
        <p:nvSpPr>
          <p:cNvPr id="3" name="Content Placeholder 2"/>
          <p:cNvSpPr>
            <a:spLocks noGrp="1"/>
          </p:cNvSpPr>
          <p:nvPr>
            <p:ph idx="1" hasCustomPrompt="1"/>
          </p:nvPr>
        </p:nvSpPr>
        <p:spPr>
          <a:xfrm>
            <a:off x="609601" y="1137921"/>
            <a:ext cx="7295842" cy="873760"/>
          </a:xfrm>
        </p:spPr>
        <p:txBody>
          <a:bodyPr/>
          <a:lstStyle>
            <a:lvl1pPr marL="0" indent="0">
              <a:buNone/>
              <a:defRPr sz="17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609601" y="2311401"/>
            <a:ext cx="3578253" cy="3844704"/>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a:t>Text</a:t>
            </a:r>
          </a:p>
        </p:txBody>
      </p:sp>
      <p:sp>
        <p:nvSpPr>
          <p:cNvPr id="12" name="Content Placeholder 2">
            <a:extLst>
              <a:ext uri="{FF2B5EF4-FFF2-40B4-BE49-F238E27FC236}">
                <a16:creationId xmlns:a16="http://schemas.microsoft.com/office/drawing/2014/main" id="{0C7BD71A-882B-40FB-A05F-48ECC69FF73D}"/>
              </a:ext>
            </a:extLst>
          </p:cNvPr>
          <p:cNvSpPr>
            <a:spLocks noGrp="1"/>
          </p:cNvSpPr>
          <p:nvPr>
            <p:ph idx="12" hasCustomPrompt="1"/>
          </p:nvPr>
        </p:nvSpPr>
        <p:spPr>
          <a:xfrm>
            <a:off x="4327190" y="2311402"/>
            <a:ext cx="3578253" cy="1254759"/>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a:t>Text</a:t>
            </a:r>
          </a:p>
        </p:txBody>
      </p:sp>
      <p:sp>
        <p:nvSpPr>
          <p:cNvPr id="14" name="Content Placeholder 2">
            <a:extLst>
              <a:ext uri="{FF2B5EF4-FFF2-40B4-BE49-F238E27FC236}">
                <a16:creationId xmlns:a16="http://schemas.microsoft.com/office/drawing/2014/main" id="{D87D58C8-1517-42AA-8B2A-E449A3F6F028}"/>
              </a:ext>
            </a:extLst>
          </p:cNvPr>
          <p:cNvSpPr>
            <a:spLocks noGrp="1"/>
          </p:cNvSpPr>
          <p:nvPr>
            <p:ph idx="13" hasCustomPrompt="1"/>
          </p:nvPr>
        </p:nvSpPr>
        <p:spPr>
          <a:xfrm>
            <a:off x="4327190" y="4236721"/>
            <a:ext cx="3578253" cy="1944160"/>
          </a:xfrm>
        </p:spPr>
        <p:txBody>
          <a:bodyPr numCol="1"/>
          <a:lstStyle>
            <a:lvl1pPr marL="0" indent="0">
              <a:buNone/>
              <a:defRPr sz="1799">
                <a:solidFill>
                  <a:schemeClr val="bg1"/>
                </a:solidFill>
                <a:latin typeface="Georgia" panose="02040502050405020303" pitchFamily="18" charset="0"/>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a:t>Quote</a:t>
            </a:r>
          </a:p>
        </p:txBody>
      </p:sp>
      <p:sp>
        <p:nvSpPr>
          <p:cNvPr id="23" name="Line 10">
            <a:extLst>
              <a:ext uri="{FF2B5EF4-FFF2-40B4-BE49-F238E27FC236}">
                <a16:creationId xmlns:a16="http://schemas.microsoft.com/office/drawing/2014/main" id="{E820DC59-E206-4DC0-9012-584F8EBAF730}"/>
              </a:ext>
            </a:extLst>
          </p:cNvPr>
          <p:cNvSpPr>
            <a:spLocks noChangeShapeType="1"/>
          </p:cNvSpPr>
          <p:nvPr userDrawn="1"/>
        </p:nvSpPr>
        <p:spPr bwMode="auto">
          <a:xfrm>
            <a:off x="609601" y="907750"/>
            <a:ext cx="7719833"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Tree>
    <p:extLst>
      <p:ext uri="{BB962C8B-B14F-4D97-AF65-F5344CB8AC3E}">
        <p14:creationId xmlns:p14="http://schemas.microsoft.com/office/powerpoint/2010/main" val="36218090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Standard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p:nvPr>
        </p:nvSpPr>
        <p:spPr>
          <a:xfrm>
            <a:off x="0" y="1"/>
            <a:ext cx="2383219" cy="6857999"/>
          </a:xfrm>
        </p:spPr>
        <p:txBody>
          <a:bodyPr/>
          <a:lstStyle/>
          <a:p>
            <a:endParaRPr lang="en-IN"/>
          </a:p>
        </p:txBody>
      </p:sp>
      <p:sp>
        <p:nvSpPr>
          <p:cNvPr id="2" name="Title 1"/>
          <p:cNvSpPr>
            <a:spLocks noGrp="1"/>
          </p:cNvSpPr>
          <p:nvPr>
            <p:ph type="title"/>
          </p:nvPr>
        </p:nvSpPr>
        <p:spPr>
          <a:xfrm>
            <a:off x="2693891" y="294200"/>
            <a:ext cx="8887371" cy="590400"/>
          </a:xfrm>
        </p:spPr>
        <p:txBody>
          <a:bodyPr/>
          <a:lstStyle>
            <a:lvl1pPr>
              <a:defRPr sz="2399">
                <a:solidFill>
                  <a:schemeClr val="bg1"/>
                </a:solidFill>
              </a:defRPr>
            </a:lvl1pPr>
          </a:lstStyle>
          <a:p>
            <a:r>
              <a:rPr lang="en-US"/>
              <a:t>Click to edit Master title style</a:t>
            </a:r>
            <a:endParaRPr lang="en-GB"/>
          </a:p>
        </p:txBody>
      </p:sp>
      <p:sp>
        <p:nvSpPr>
          <p:cNvPr id="3" name="Content Placeholder 2"/>
          <p:cNvSpPr>
            <a:spLocks noGrp="1"/>
          </p:cNvSpPr>
          <p:nvPr>
            <p:ph idx="1" hasCustomPrompt="1"/>
          </p:nvPr>
        </p:nvSpPr>
        <p:spPr>
          <a:xfrm>
            <a:off x="2693890" y="1137921"/>
            <a:ext cx="2741454" cy="5018184"/>
          </a:xfrm>
        </p:spPr>
        <p:txBody>
          <a:bodyPr/>
          <a:lstStyle>
            <a:lvl1pPr marL="0" indent="0">
              <a:buNone/>
              <a:defRPr sz="17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5724102" y="1137921"/>
            <a:ext cx="2802382" cy="5018184"/>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a:t>Text</a:t>
            </a:r>
          </a:p>
        </p:txBody>
      </p:sp>
      <p:sp>
        <p:nvSpPr>
          <p:cNvPr id="23" name="Content Placeholder 2">
            <a:extLst>
              <a:ext uri="{FF2B5EF4-FFF2-40B4-BE49-F238E27FC236}">
                <a16:creationId xmlns:a16="http://schemas.microsoft.com/office/drawing/2014/main" id="{6FF4A6F8-D9C6-4FEE-9324-5200D308BB1F}"/>
              </a:ext>
            </a:extLst>
          </p:cNvPr>
          <p:cNvSpPr>
            <a:spLocks noGrp="1"/>
          </p:cNvSpPr>
          <p:nvPr userDrawn="1">
            <p:ph idx="12" hasCustomPrompt="1"/>
          </p:nvPr>
        </p:nvSpPr>
        <p:spPr>
          <a:xfrm>
            <a:off x="8815241" y="1137922"/>
            <a:ext cx="2767159" cy="2796151"/>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a:t>Text</a:t>
            </a:r>
          </a:p>
        </p:txBody>
      </p:sp>
      <p:sp>
        <p:nvSpPr>
          <p:cNvPr id="19" name="Line 10">
            <a:extLst>
              <a:ext uri="{FF2B5EF4-FFF2-40B4-BE49-F238E27FC236}">
                <a16:creationId xmlns:a16="http://schemas.microsoft.com/office/drawing/2014/main" id="{B63A7CBA-3151-452E-BD2F-D3E65CE1595F}"/>
              </a:ext>
            </a:extLst>
          </p:cNvPr>
          <p:cNvSpPr>
            <a:spLocks noChangeShapeType="1"/>
          </p:cNvSpPr>
          <p:nvPr userDrawn="1"/>
        </p:nvSpPr>
        <p:spPr bwMode="auto">
          <a:xfrm>
            <a:off x="2693891" y="907750"/>
            <a:ext cx="8887371"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Tree>
    <p:extLst>
      <p:ext uri="{BB962C8B-B14F-4D97-AF65-F5344CB8AC3E}">
        <p14:creationId xmlns:p14="http://schemas.microsoft.com/office/powerpoint/2010/main" val="1317067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Standard slide_no 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1" y="294200"/>
            <a:ext cx="10972800" cy="590400"/>
          </a:xfrm>
        </p:spPr>
        <p:txBody>
          <a:bodyPr/>
          <a:lstStyle>
            <a:lvl1pPr>
              <a:defRPr>
                <a:solidFill>
                  <a:schemeClr val="bg1"/>
                </a:solidFill>
              </a:defRPr>
            </a:lvl1pPr>
          </a:lstStyle>
          <a:p>
            <a:r>
              <a:rPr lang="en-US"/>
              <a:t>Click to edit Master title style</a:t>
            </a:r>
            <a:endParaRPr lang="en-GB"/>
          </a:p>
        </p:txBody>
      </p:sp>
      <p:sp>
        <p:nvSpPr>
          <p:cNvPr id="3" name="Content Placeholder 2"/>
          <p:cNvSpPr>
            <a:spLocks noGrp="1"/>
          </p:cNvSpPr>
          <p:nvPr>
            <p:ph idx="1"/>
          </p:nvPr>
        </p:nvSpPr>
        <p:spPr>
          <a:xfrm>
            <a:off x="609601" y="1137920"/>
            <a:ext cx="8234455" cy="4834800"/>
          </a:xfrm>
        </p:spPr>
        <p:txBody>
          <a:bodyPr/>
          <a:lstStyle>
            <a:lvl1pPr marL="0" indent="0">
              <a:spcBef>
                <a:spcPts val="0"/>
              </a:spcBef>
              <a:buNone/>
              <a:defRPr>
                <a:solidFill>
                  <a:schemeClr val="bg1"/>
                </a:solidFill>
              </a:defRPr>
            </a:lvl1pPr>
            <a:lvl2pPr marL="0" indent="0">
              <a:spcBef>
                <a:spcPts val="0"/>
              </a:spcBef>
              <a:buNone/>
              <a:defRPr sz="1799">
                <a:solidFill>
                  <a:schemeClr val="bg1"/>
                </a:solidFill>
              </a:defRPr>
            </a:lvl2pPr>
            <a:lvl3pPr marL="0" indent="0">
              <a:spcBef>
                <a:spcPts val="0"/>
              </a:spcBef>
              <a:buNone/>
              <a:defRPr sz="1599">
                <a:solidFill>
                  <a:schemeClr val="bg1"/>
                </a:solidFill>
              </a:defRPr>
            </a:lvl3pPr>
            <a:lvl4pPr marL="0" indent="0">
              <a:spcBef>
                <a:spcPts val="0"/>
              </a:spcBef>
              <a:buNone/>
              <a:defRPr sz="1399">
                <a:solidFill>
                  <a:schemeClr val="bg1"/>
                </a:solidFill>
              </a:defRPr>
            </a:lvl4pPr>
            <a:lvl5pPr marL="0" indent="0">
              <a:spcBef>
                <a:spcPts val="0"/>
              </a:spcBef>
              <a:buNone/>
              <a:defRPr sz="1199">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Line 10">
            <a:extLst>
              <a:ext uri="{FF2B5EF4-FFF2-40B4-BE49-F238E27FC236}">
                <a16:creationId xmlns:a16="http://schemas.microsoft.com/office/drawing/2014/main" id="{CF130104-FAF2-4309-9701-573F37743137}"/>
              </a:ext>
            </a:extLst>
          </p:cNvPr>
          <p:cNvSpPr>
            <a:spLocks noChangeShapeType="1"/>
          </p:cNvSpPr>
          <p:nvPr userDrawn="1"/>
        </p:nvSpPr>
        <p:spPr bwMode="auto">
          <a:xfrm>
            <a:off x="609601" y="907750"/>
            <a:ext cx="10974284"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Tree>
    <p:extLst>
      <p:ext uri="{BB962C8B-B14F-4D97-AF65-F5344CB8AC3E}">
        <p14:creationId xmlns:p14="http://schemas.microsoft.com/office/powerpoint/2010/main" val="2143573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C492-C66F-5D13-B1A7-D7111CF2981C}"/>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C506026E-B19B-0429-5814-2B6EB8B55F4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FD1D74-8260-AB1C-9EE0-B984B88ED826}"/>
              </a:ext>
            </a:extLst>
          </p:cNvPr>
          <p:cNvSpPr txBox="1">
            <a:spLocks noGrp="1"/>
          </p:cNvSpPr>
          <p:nvPr>
            <p:ph type="dt" sz="half" idx="7"/>
          </p:nvPr>
        </p:nvSpPr>
        <p:spPr/>
        <p:txBody>
          <a:bodyPr/>
          <a:lstStyle>
            <a:lvl1pPr>
              <a:defRPr/>
            </a:lvl1pPr>
          </a:lstStyle>
          <a:p>
            <a:pPr lvl="0"/>
            <a:fld id="{4D17CB82-4E7A-48B2-9D14-51B7D00490E9}" type="datetime1">
              <a:rPr lang="en-US"/>
              <a:pPr lvl="0"/>
              <a:t>10/1/2024</a:t>
            </a:fld>
            <a:endParaRPr lang="en-US"/>
          </a:p>
        </p:txBody>
      </p:sp>
      <p:sp>
        <p:nvSpPr>
          <p:cNvPr id="5" name="Footer Placeholder 4">
            <a:extLst>
              <a:ext uri="{FF2B5EF4-FFF2-40B4-BE49-F238E27FC236}">
                <a16:creationId xmlns:a16="http://schemas.microsoft.com/office/drawing/2014/main" id="{45AD2657-4F03-3E34-AF70-9AC25DC8E45D}"/>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EBF6372-EC6F-4A47-20ED-35455AD48A64}"/>
              </a:ext>
            </a:extLst>
          </p:cNvPr>
          <p:cNvSpPr txBox="1">
            <a:spLocks noGrp="1"/>
          </p:cNvSpPr>
          <p:nvPr>
            <p:ph type="sldNum" sz="quarter" idx="8"/>
          </p:nvPr>
        </p:nvSpPr>
        <p:spPr/>
        <p:txBody>
          <a:bodyPr/>
          <a:lstStyle>
            <a:lvl1pPr>
              <a:defRPr/>
            </a:lvl1pPr>
          </a:lstStyle>
          <a:p>
            <a:pPr lvl="0"/>
            <a:fld id="{AC1CC34E-C19D-4C4A-8C0E-B64E400E30F1}" type="slidenum">
              <a:t>‹#›</a:t>
            </a:fld>
            <a:endParaRPr lang="en-US"/>
          </a:p>
        </p:txBody>
      </p:sp>
    </p:spTree>
    <p:extLst>
      <p:ext uri="{BB962C8B-B14F-4D97-AF65-F5344CB8AC3E}">
        <p14:creationId xmlns:p14="http://schemas.microsoft.com/office/powerpoint/2010/main" val="711059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223874-3AD1-4756-B25E-8234DD3717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4" y="0"/>
            <a:ext cx="12185653" cy="6858000"/>
          </a:xfrm>
          <a:prstGeom prst="rect">
            <a:avLst/>
          </a:prstGeom>
        </p:spPr>
      </p:pic>
    </p:spTree>
    <p:extLst>
      <p:ext uri="{BB962C8B-B14F-4D97-AF65-F5344CB8AC3E}">
        <p14:creationId xmlns:p14="http://schemas.microsoft.com/office/powerpoint/2010/main" val="3633755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3_Cover alterna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306FE6B-2888-42EC-9409-22E0C44C3EFB}"/>
              </a:ext>
            </a:extLst>
          </p:cNvPr>
          <p:cNvSpPr>
            <a:spLocks noGrp="1"/>
          </p:cNvSpPr>
          <p:nvPr>
            <p:ph type="ctrTitle" hasCustomPrompt="1"/>
          </p:nvPr>
        </p:nvSpPr>
        <p:spPr>
          <a:xfrm>
            <a:off x="793246" y="1873223"/>
            <a:ext cx="5419932" cy="860400"/>
          </a:xfrm>
        </p:spPr>
        <p:txBody>
          <a:bodyPr/>
          <a:lstStyle>
            <a:lvl1pPr>
              <a:defRPr sz="2999" b="0">
                <a:solidFill>
                  <a:srgbClr val="404040"/>
                </a:solidFill>
                <a:latin typeface="EYInterstate Light" panose="02000506000000020004" pitchFamily="2" charset="0"/>
                <a:cs typeface="Arial" pitchFamily="34" charset="0"/>
              </a:defRPr>
            </a:lvl1pPr>
          </a:lstStyle>
          <a:p>
            <a:r>
              <a:rPr lang="en-GB"/>
              <a:t>Title (EY Interstate Light 30 point)</a:t>
            </a:r>
          </a:p>
        </p:txBody>
      </p:sp>
      <p:sp>
        <p:nvSpPr>
          <p:cNvPr id="10" name="Subtitle 2">
            <a:extLst>
              <a:ext uri="{FF2B5EF4-FFF2-40B4-BE49-F238E27FC236}">
                <a16:creationId xmlns:a16="http://schemas.microsoft.com/office/drawing/2014/main" id="{62FC3DF6-2861-4293-9E33-F3E405EF9FAB}"/>
              </a:ext>
            </a:extLst>
          </p:cNvPr>
          <p:cNvSpPr>
            <a:spLocks noGrp="1"/>
          </p:cNvSpPr>
          <p:nvPr>
            <p:ph type="subTitle" idx="1" hasCustomPrompt="1"/>
          </p:nvPr>
        </p:nvSpPr>
        <p:spPr>
          <a:xfrm>
            <a:off x="793247" y="2819492"/>
            <a:ext cx="5419932" cy="391225"/>
          </a:xfrm>
        </p:spPr>
        <p:txBody>
          <a:bodyPr/>
          <a:lstStyle>
            <a:lvl1pPr marL="0" marR="0" indent="0" algn="l" defTabSz="913943" rtl="0" eaLnBrk="1" fontAlgn="auto" latinLnBrk="0" hangingPunct="1">
              <a:lnSpc>
                <a:spcPct val="100000"/>
              </a:lnSpc>
              <a:spcBef>
                <a:spcPct val="20000"/>
              </a:spcBef>
              <a:spcAft>
                <a:spcPts val="1199"/>
              </a:spcAft>
              <a:buClr>
                <a:schemeClr val="accent2"/>
              </a:buClr>
              <a:buSzPct val="70000"/>
              <a:buFont typeface="Arial" pitchFamily="34" charset="0"/>
              <a:buNone/>
              <a:tabLst/>
              <a:defRPr sz="1599" b="0">
                <a:solidFill>
                  <a:srgbClr val="404040"/>
                </a:solidFill>
                <a:latin typeface="EYInterstate Regular" panose="02000503020000020004" pitchFamily="2" charset="0"/>
                <a:cs typeface="Arial" pitchFamily="34" charset="0"/>
              </a:defRPr>
            </a:lvl1pPr>
            <a:lvl2pPr marL="0" indent="0" algn="l">
              <a:buNone/>
              <a:defRPr sz="1599">
                <a:solidFill>
                  <a:srgbClr val="404040"/>
                </a:solidFill>
              </a:defRPr>
            </a:lvl2pPr>
            <a:lvl3pPr marL="913943" indent="0" algn="ctr">
              <a:buNone/>
              <a:defRPr>
                <a:solidFill>
                  <a:schemeClr val="tx1">
                    <a:tint val="75000"/>
                  </a:schemeClr>
                </a:solidFill>
              </a:defRPr>
            </a:lvl3pPr>
            <a:lvl4pPr marL="1370914" indent="0" algn="ctr">
              <a:buNone/>
              <a:defRPr>
                <a:solidFill>
                  <a:schemeClr val="tx1">
                    <a:tint val="75000"/>
                  </a:schemeClr>
                </a:solidFill>
              </a:defRPr>
            </a:lvl4pPr>
            <a:lvl5pPr marL="1827886" indent="0" algn="ctr">
              <a:buNone/>
              <a:defRPr>
                <a:solidFill>
                  <a:schemeClr val="tx1">
                    <a:tint val="75000"/>
                  </a:schemeClr>
                </a:solidFill>
              </a:defRPr>
            </a:lvl5pPr>
            <a:lvl6pPr marL="2284857" indent="0" algn="ctr">
              <a:buNone/>
              <a:defRPr>
                <a:solidFill>
                  <a:schemeClr val="tx1">
                    <a:tint val="75000"/>
                  </a:schemeClr>
                </a:solidFill>
              </a:defRPr>
            </a:lvl6pPr>
            <a:lvl7pPr marL="2741828" indent="0" algn="ctr">
              <a:buNone/>
              <a:defRPr>
                <a:solidFill>
                  <a:schemeClr val="tx1">
                    <a:tint val="75000"/>
                  </a:schemeClr>
                </a:solidFill>
              </a:defRPr>
            </a:lvl7pPr>
            <a:lvl8pPr marL="3198800" indent="0" algn="ctr">
              <a:buNone/>
              <a:defRPr>
                <a:solidFill>
                  <a:schemeClr val="tx1">
                    <a:tint val="75000"/>
                  </a:schemeClr>
                </a:solidFill>
              </a:defRPr>
            </a:lvl8pPr>
            <a:lvl9pPr marL="3655771" indent="0" algn="ctr">
              <a:buNone/>
              <a:defRPr>
                <a:solidFill>
                  <a:schemeClr val="tx1">
                    <a:tint val="75000"/>
                  </a:schemeClr>
                </a:solidFill>
              </a:defRPr>
            </a:lvl9pPr>
          </a:lstStyle>
          <a:p>
            <a:r>
              <a:rPr lang="en-GB" sz="1599"/>
              <a:t>Subtitle (EY Interstate 16 point)</a:t>
            </a:r>
          </a:p>
          <a:p>
            <a:pPr marL="0" marR="0" lvl="0" indent="0" algn="l" defTabSz="913943" rtl="0" eaLnBrk="1" fontAlgn="auto" latinLnBrk="0" hangingPunct="1">
              <a:lnSpc>
                <a:spcPct val="100000"/>
              </a:lnSpc>
              <a:spcBef>
                <a:spcPct val="20000"/>
              </a:spcBef>
              <a:spcAft>
                <a:spcPts val="1199"/>
              </a:spcAft>
              <a:buClr>
                <a:schemeClr val="accent2"/>
              </a:buClr>
              <a:buSzPct val="70000"/>
              <a:buFont typeface="Arial" pitchFamily="34" charset="0"/>
              <a:buNone/>
              <a:tabLst/>
              <a:defRPr/>
            </a:pPr>
            <a:r>
              <a:rPr lang="en-IN" b="1"/>
              <a:t>XX Month 200X (EY Interstate bold 16 point)</a:t>
            </a:r>
          </a:p>
        </p:txBody>
      </p:sp>
    </p:spTree>
    <p:extLst>
      <p:ext uri="{BB962C8B-B14F-4D97-AF65-F5344CB8AC3E}">
        <p14:creationId xmlns:p14="http://schemas.microsoft.com/office/powerpoint/2010/main" val="519907197"/>
      </p:ext>
    </p:extLst>
  </p:cSld>
  <p:clrMapOvr>
    <a:masterClrMapping/>
  </p:clrMapOvr>
  <p:extLst>
    <p:ext uri="{DCECCB84-F9BA-43D5-87BE-67443E8EF086}">
      <p15:sldGuideLst xmlns:p15="http://schemas.microsoft.com/office/powerpoint/2012/main">
        <p15:guide id="2" pos="384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pic>
        <p:nvPicPr>
          <p:cNvPr id="14" name="EYLogoWhiteCove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80481" y="5340096"/>
            <a:ext cx="1316736" cy="1156968"/>
          </a:xfrm>
          <a:prstGeom prst="rect">
            <a:avLst/>
          </a:prstGeom>
        </p:spPr>
      </p:pic>
      <p:sp>
        <p:nvSpPr>
          <p:cNvPr id="16" name="EY Panel small"/>
          <p:cNvSpPr>
            <a:spLocks noChangeAspect="1"/>
          </p:cNvSpPr>
          <p:nvPr userDrawn="1"/>
        </p:nvSpPr>
        <p:spPr>
          <a:xfrm>
            <a:off x="2577042" y="777242"/>
            <a:ext cx="9007476" cy="3400425"/>
          </a:xfrm>
          <a:custGeom>
            <a:avLst/>
            <a:gdLst>
              <a:gd name="connsiteX0" fmla="*/ 0 w 6753225"/>
              <a:gd name="connsiteY0" fmla="*/ 0 h 3400425"/>
              <a:gd name="connsiteX1" fmla="*/ 6753225 w 6753225"/>
              <a:gd name="connsiteY1" fmla="*/ 0 h 3400425"/>
              <a:gd name="connsiteX2" fmla="*/ 6753225 w 6753225"/>
              <a:gd name="connsiteY2" fmla="*/ 3400425 h 3400425"/>
              <a:gd name="connsiteX3" fmla="*/ 0 w 6753225"/>
              <a:gd name="connsiteY3" fmla="*/ 3400425 h 3400425"/>
              <a:gd name="connsiteX4" fmla="*/ 0 w 6753225"/>
              <a:gd name="connsiteY4" fmla="*/ 0 h 3400425"/>
              <a:gd name="connsiteX0" fmla="*/ 0 w 6755607"/>
              <a:gd name="connsiteY0" fmla="*/ 1197768 h 3400425"/>
              <a:gd name="connsiteX1" fmla="*/ 6755607 w 6755607"/>
              <a:gd name="connsiteY1" fmla="*/ 0 h 3400425"/>
              <a:gd name="connsiteX2" fmla="*/ 6755607 w 6755607"/>
              <a:gd name="connsiteY2" fmla="*/ 3400425 h 3400425"/>
              <a:gd name="connsiteX3" fmla="*/ 2382 w 6755607"/>
              <a:gd name="connsiteY3" fmla="*/ 3400425 h 3400425"/>
              <a:gd name="connsiteX4" fmla="*/ 0 w 6755607"/>
              <a:gd name="connsiteY4" fmla="*/ 1197768 h 34004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55607" h="3400425">
                <a:moveTo>
                  <a:pt x="0" y="1197768"/>
                </a:moveTo>
                <a:lnTo>
                  <a:pt x="6755607" y="0"/>
                </a:lnTo>
                <a:lnTo>
                  <a:pt x="6755607" y="3400425"/>
                </a:lnTo>
                <a:lnTo>
                  <a:pt x="2382" y="3400425"/>
                </a:lnTo>
                <a:lnTo>
                  <a:pt x="0" y="1197768"/>
                </a:lnTo>
                <a:close/>
              </a:path>
            </a:pathLst>
          </a:cu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199">
              <a:solidFill>
                <a:schemeClr val="tx1"/>
              </a:solidFill>
            </a:endParaRPr>
          </a:p>
        </p:txBody>
      </p:sp>
      <p:sp>
        <p:nvSpPr>
          <p:cNvPr id="17" name="Cover Title Presentation Regular"/>
          <p:cNvSpPr>
            <a:spLocks noGrp="1"/>
          </p:cNvSpPr>
          <p:nvPr>
            <p:ph type="ctrTitle"/>
          </p:nvPr>
        </p:nvSpPr>
        <p:spPr>
          <a:xfrm>
            <a:off x="2950463" y="2240280"/>
            <a:ext cx="8290560" cy="860400"/>
          </a:xfrm>
        </p:spPr>
        <p:txBody>
          <a:bodyPr/>
          <a:lstStyle>
            <a:lvl1pPr>
              <a:defRPr>
                <a:solidFill>
                  <a:srgbClr val="404040"/>
                </a:solidFill>
                <a:latin typeface="+mn-lt"/>
                <a:cs typeface="Arial" pitchFamily="34" charset="0"/>
              </a:defRPr>
            </a:lvl1pPr>
          </a:lstStyle>
          <a:p>
            <a:r>
              <a:rPr lang="en-US"/>
              <a:t>Click to edit Master title style</a:t>
            </a:r>
          </a:p>
        </p:txBody>
      </p:sp>
      <p:sp>
        <p:nvSpPr>
          <p:cNvPr id="18" name="Cover Subtitle Presentation Regular"/>
          <p:cNvSpPr>
            <a:spLocks noGrp="1"/>
          </p:cNvSpPr>
          <p:nvPr>
            <p:ph type="subTitle" idx="1"/>
          </p:nvPr>
        </p:nvSpPr>
        <p:spPr>
          <a:xfrm>
            <a:off x="2950464" y="3220754"/>
            <a:ext cx="8290560" cy="645742"/>
          </a:xfrm>
        </p:spPr>
        <p:txBody>
          <a:bodyPr/>
          <a:lstStyle>
            <a:lvl1pPr marL="0" indent="0" algn="l">
              <a:buNone/>
              <a:defRPr sz="1999">
                <a:solidFill>
                  <a:srgbClr val="404040"/>
                </a:solidFill>
                <a:latin typeface="+mn-lt"/>
                <a:cs typeface="Arial" pitchFamily="34" charset="0"/>
              </a:defRPr>
            </a:lvl1pPr>
            <a:lvl2pPr marL="0" indent="0" algn="l">
              <a:buNone/>
              <a:defRPr sz="1599">
                <a:solidFill>
                  <a:srgbClr val="404040"/>
                </a:solidFill>
              </a:defRPr>
            </a:lvl2pPr>
            <a:lvl3pPr marL="0" indent="0" algn="l">
              <a:buNone/>
              <a:defRPr sz="1599">
                <a:solidFill>
                  <a:srgbClr val="404040"/>
                </a:solidFill>
              </a:defRPr>
            </a:lvl3pPr>
            <a:lvl4pPr marL="1370914" indent="0" algn="ctr">
              <a:buNone/>
              <a:defRPr>
                <a:solidFill>
                  <a:schemeClr val="tx1">
                    <a:tint val="75000"/>
                  </a:schemeClr>
                </a:solidFill>
              </a:defRPr>
            </a:lvl4pPr>
            <a:lvl5pPr marL="1827886" indent="0" algn="ctr">
              <a:buNone/>
              <a:defRPr>
                <a:solidFill>
                  <a:schemeClr val="tx1">
                    <a:tint val="75000"/>
                  </a:schemeClr>
                </a:solidFill>
              </a:defRPr>
            </a:lvl5pPr>
            <a:lvl6pPr marL="2284857" indent="0" algn="ctr">
              <a:buNone/>
              <a:defRPr>
                <a:solidFill>
                  <a:schemeClr val="tx1">
                    <a:tint val="75000"/>
                  </a:schemeClr>
                </a:solidFill>
              </a:defRPr>
            </a:lvl6pPr>
            <a:lvl7pPr marL="2741828" indent="0" algn="ctr">
              <a:buNone/>
              <a:defRPr>
                <a:solidFill>
                  <a:schemeClr val="tx1">
                    <a:tint val="75000"/>
                  </a:schemeClr>
                </a:solidFill>
              </a:defRPr>
            </a:lvl7pPr>
            <a:lvl8pPr marL="3198800" indent="0" algn="ctr">
              <a:buNone/>
              <a:defRPr>
                <a:solidFill>
                  <a:schemeClr val="tx1">
                    <a:tint val="75000"/>
                  </a:schemeClr>
                </a:solidFill>
              </a:defRPr>
            </a:lvl8pPr>
            <a:lvl9pPr marL="3655771" indent="0" algn="ctr">
              <a:buNone/>
              <a:defRPr>
                <a:solidFill>
                  <a:schemeClr val="tx1">
                    <a:tint val="75000"/>
                  </a:schemeClr>
                </a:solidFill>
              </a:defRPr>
            </a:lvl9pPr>
          </a:lstStyle>
          <a:p>
            <a:pPr lvl="1"/>
            <a:r>
              <a:rPr lang="en-US"/>
              <a:t>Click to edit Master subtitle style</a:t>
            </a:r>
          </a:p>
        </p:txBody>
      </p:sp>
    </p:spTree>
    <p:extLst>
      <p:ext uri="{BB962C8B-B14F-4D97-AF65-F5344CB8AC3E}">
        <p14:creationId xmlns:p14="http://schemas.microsoft.com/office/powerpoint/2010/main" val="42771708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Cover alternate">
    <p:spTree>
      <p:nvGrpSpPr>
        <p:cNvPr id="1" name=""/>
        <p:cNvGrpSpPr/>
        <p:nvPr/>
      </p:nvGrpSpPr>
      <p:grpSpPr>
        <a:xfrm>
          <a:off x="0" y="0"/>
          <a:ext cx="0" cy="0"/>
          <a:chOff x="0" y="0"/>
          <a:chExt cx="0" cy="0"/>
        </a:xfrm>
      </p:grpSpPr>
      <p:pic>
        <p:nvPicPr>
          <p:cNvPr id="10" name="EYLogoWhiteCove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80481" y="5340096"/>
            <a:ext cx="1316736" cy="1156968"/>
          </a:xfrm>
          <a:prstGeom prst="rect">
            <a:avLst/>
          </a:prstGeom>
        </p:spPr>
      </p:pic>
      <p:sp>
        <p:nvSpPr>
          <p:cNvPr id="7" name="EY Panel large"/>
          <p:cNvSpPr>
            <a:spLocks noChangeAspect="1"/>
          </p:cNvSpPr>
          <p:nvPr userDrawn="1"/>
        </p:nvSpPr>
        <p:spPr bwMode="gray">
          <a:xfrm rot="10800000">
            <a:off x="4369394" y="457203"/>
            <a:ext cx="7217664" cy="4570413"/>
          </a:xfrm>
          <a:custGeom>
            <a:avLst/>
            <a:gdLst>
              <a:gd name="connsiteX0" fmla="*/ 0 w 10000"/>
              <a:gd name="connsiteY0" fmla="*/ 0 h 9745"/>
              <a:gd name="connsiteX1" fmla="*/ 921 w 10000"/>
              <a:gd name="connsiteY1" fmla="*/ 9745 h 9745"/>
              <a:gd name="connsiteX2" fmla="*/ 10000 w 10000"/>
              <a:gd name="connsiteY2" fmla="*/ 7201 h 9745"/>
              <a:gd name="connsiteX3" fmla="*/ 10000 w 10000"/>
              <a:gd name="connsiteY3" fmla="*/ 0 h 9745"/>
              <a:gd name="connsiteX4" fmla="*/ 0 w 10000"/>
              <a:gd name="connsiteY4" fmla="*/ 0 h 9745"/>
              <a:gd name="connsiteX0" fmla="*/ 0 w 9079"/>
              <a:gd name="connsiteY0" fmla="*/ 0 h 10000"/>
              <a:gd name="connsiteX1" fmla="*/ 0 w 9079"/>
              <a:gd name="connsiteY1" fmla="*/ 10000 h 10000"/>
              <a:gd name="connsiteX2" fmla="*/ 9079 w 9079"/>
              <a:gd name="connsiteY2" fmla="*/ 7389 h 10000"/>
              <a:gd name="connsiteX3" fmla="*/ 9079 w 9079"/>
              <a:gd name="connsiteY3" fmla="*/ 0 h 10000"/>
              <a:gd name="connsiteX4" fmla="*/ 0 w 9079"/>
              <a:gd name="connsiteY4" fmla="*/ 0 h 10000"/>
              <a:gd name="connsiteX0" fmla="*/ 5 w 10000"/>
              <a:gd name="connsiteY0" fmla="*/ 2555 h 10000"/>
              <a:gd name="connsiteX1" fmla="*/ 0 w 10000"/>
              <a:gd name="connsiteY1" fmla="*/ 10000 h 10000"/>
              <a:gd name="connsiteX2" fmla="*/ 10000 w 10000"/>
              <a:gd name="connsiteY2" fmla="*/ 7389 h 10000"/>
              <a:gd name="connsiteX3" fmla="*/ 10000 w 10000"/>
              <a:gd name="connsiteY3" fmla="*/ 0 h 10000"/>
              <a:gd name="connsiteX4" fmla="*/ 5 w 10000"/>
              <a:gd name="connsiteY4" fmla="*/ 2555 h 10000"/>
              <a:gd name="connsiteX0" fmla="*/ 5 w 10000"/>
              <a:gd name="connsiteY0" fmla="*/ 0 h 7445"/>
              <a:gd name="connsiteX1" fmla="*/ 0 w 10000"/>
              <a:gd name="connsiteY1" fmla="*/ 7445 h 7445"/>
              <a:gd name="connsiteX2" fmla="*/ 10000 w 10000"/>
              <a:gd name="connsiteY2" fmla="*/ 4834 h 7445"/>
              <a:gd name="connsiteX3" fmla="*/ 10000 w 10000"/>
              <a:gd name="connsiteY3" fmla="*/ 7 h 7445"/>
              <a:gd name="connsiteX4" fmla="*/ 5 w 10000"/>
              <a:gd name="connsiteY4" fmla="*/ 0 h 7445"/>
              <a:gd name="connsiteX0" fmla="*/ 5 w 10000"/>
              <a:gd name="connsiteY0" fmla="*/ 0 h 10000"/>
              <a:gd name="connsiteX1" fmla="*/ 0 w 10000"/>
              <a:gd name="connsiteY1" fmla="*/ 10000 h 10000"/>
              <a:gd name="connsiteX2" fmla="*/ 8453 w 10000"/>
              <a:gd name="connsiteY2" fmla="*/ 7036 h 10000"/>
              <a:gd name="connsiteX3" fmla="*/ 10000 w 10000"/>
              <a:gd name="connsiteY3" fmla="*/ 9 h 10000"/>
              <a:gd name="connsiteX4" fmla="*/ 5 w 10000"/>
              <a:gd name="connsiteY4" fmla="*/ 0 h 10000"/>
              <a:gd name="connsiteX0" fmla="*/ 5 w 8453"/>
              <a:gd name="connsiteY0" fmla="*/ 4143 h 14143"/>
              <a:gd name="connsiteX1" fmla="*/ 0 w 8453"/>
              <a:gd name="connsiteY1" fmla="*/ 14143 h 14143"/>
              <a:gd name="connsiteX2" fmla="*/ 8453 w 8453"/>
              <a:gd name="connsiteY2" fmla="*/ 11179 h 14143"/>
              <a:gd name="connsiteX3" fmla="*/ 8453 w 8453"/>
              <a:gd name="connsiteY3" fmla="*/ 0 h 14143"/>
              <a:gd name="connsiteX4" fmla="*/ 5 w 8453"/>
              <a:gd name="connsiteY4" fmla="*/ 4143 h 14143"/>
              <a:gd name="connsiteX0" fmla="*/ 6 w 10000"/>
              <a:gd name="connsiteY0" fmla="*/ 0 h 10007"/>
              <a:gd name="connsiteX1" fmla="*/ 0 w 10000"/>
              <a:gd name="connsiteY1" fmla="*/ 10007 h 10007"/>
              <a:gd name="connsiteX2" fmla="*/ 10000 w 10000"/>
              <a:gd name="connsiteY2" fmla="*/ 7911 h 10007"/>
              <a:gd name="connsiteX3" fmla="*/ 10000 w 10000"/>
              <a:gd name="connsiteY3" fmla="*/ 7 h 10007"/>
              <a:gd name="connsiteX4" fmla="*/ 6 w 10000"/>
              <a:gd name="connsiteY4" fmla="*/ 0 h 100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7">
                <a:moveTo>
                  <a:pt x="6" y="0"/>
                </a:moveTo>
                <a:cubicBezTo>
                  <a:pt x="4" y="2358"/>
                  <a:pt x="2" y="7650"/>
                  <a:pt x="0" y="10007"/>
                </a:cubicBezTo>
                <a:lnTo>
                  <a:pt x="10000" y="7911"/>
                </a:lnTo>
                <a:lnTo>
                  <a:pt x="10000" y="7"/>
                </a:lnTo>
                <a:lnTo>
                  <a:pt x="6" y="0"/>
                </a:lnTo>
                <a:close/>
              </a:path>
            </a:pathLst>
          </a:custGeom>
          <a:solidFill>
            <a:schemeClr val="accent2"/>
          </a:solidFill>
          <a:ln w="9525">
            <a:noFill/>
            <a:round/>
            <a:headEnd/>
            <a:tailEnd/>
          </a:ln>
        </p:spPr>
        <p:txBody>
          <a:bodyPr vert="horz" wrap="square" lIns="91392" tIns="45696" rIns="91392" bIns="45696" numCol="1" anchor="t" anchorCtr="0" compatLnSpc="1">
            <a:prstTxWarp prst="textNoShape">
              <a:avLst/>
            </a:prstTxWarp>
          </a:bodyPr>
          <a:lstStyle/>
          <a:p>
            <a:endParaRPr lang="en-US" sz="1799"/>
          </a:p>
        </p:txBody>
      </p:sp>
      <p:sp>
        <p:nvSpPr>
          <p:cNvPr id="11" name="Cover Title Presentation Regular"/>
          <p:cNvSpPr>
            <a:spLocks noGrp="1"/>
          </p:cNvSpPr>
          <p:nvPr>
            <p:ph type="ctrTitle"/>
          </p:nvPr>
        </p:nvSpPr>
        <p:spPr>
          <a:xfrm>
            <a:off x="4742812" y="1677507"/>
            <a:ext cx="6583680" cy="860400"/>
          </a:xfrm>
        </p:spPr>
        <p:txBody>
          <a:bodyPr/>
          <a:lstStyle>
            <a:lvl1pPr>
              <a:defRPr>
                <a:solidFill>
                  <a:srgbClr val="404040"/>
                </a:solidFill>
                <a:latin typeface="+mn-lt"/>
                <a:cs typeface="Arial" pitchFamily="34" charset="0"/>
              </a:defRPr>
            </a:lvl1pPr>
          </a:lstStyle>
          <a:p>
            <a:r>
              <a:rPr lang="en-US"/>
              <a:t>Click to edit Master title style</a:t>
            </a:r>
          </a:p>
        </p:txBody>
      </p:sp>
      <p:sp>
        <p:nvSpPr>
          <p:cNvPr id="12" name="Cover Subtitle Presentation Regular"/>
          <p:cNvSpPr>
            <a:spLocks noGrp="1"/>
          </p:cNvSpPr>
          <p:nvPr>
            <p:ph type="subTitle" idx="1"/>
          </p:nvPr>
        </p:nvSpPr>
        <p:spPr>
          <a:xfrm>
            <a:off x="4742812" y="2685128"/>
            <a:ext cx="6583680" cy="645742"/>
          </a:xfrm>
        </p:spPr>
        <p:txBody>
          <a:bodyPr/>
          <a:lstStyle>
            <a:lvl1pPr marL="0" indent="0" algn="l">
              <a:buNone/>
              <a:defRPr sz="1999">
                <a:solidFill>
                  <a:srgbClr val="404040"/>
                </a:solidFill>
                <a:latin typeface="+mn-lt"/>
                <a:cs typeface="Arial" pitchFamily="34" charset="0"/>
              </a:defRPr>
            </a:lvl1pPr>
            <a:lvl2pPr marL="0" indent="0" algn="l">
              <a:buNone/>
              <a:defRPr sz="1599">
                <a:solidFill>
                  <a:srgbClr val="404040"/>
                </a:solidFill>
              </a:defRPr>
            </a:lvl2pPr>
            <a:lvl3pPr marL="913943" indent="0" algn="ctr">
              <a:buNone/>
              <a:defRPr>
                <a:solidFill>
                  <a:schemeClr val="tx1">
                    <a:tint val="75000"/>
                  </a:schemeClr>
                </a:solidFill>
              </a:defRPr>
            </a:lvl3pPr>
            <a:lvl4pPr marL="1370914" indent="0" algn="ctr">
              <a:buNone/>
              <a:defRPr>
                <a:solidFill>
                  <a:schemeClr val="tx1">
                    <a:tint val="75000"/>
                  </a:schemeClr>
                </a:solidFill>
              </a:defRPr>
            </a:lvl4pPr>
            <a:lvl5pPr marL="1827886" indent="0" algn="ctr">
              <a:buNone/>
              <a:defRPr>
                <a:solidFill>
                  <a:schemeClr val="tx1">
                    <a:tint val="75000"/>
                  </a:schemeClr>
                </a:solidFill>
              </a:defRPr>
            </a:lvl5pPr>
            <a:lvl6pPr marL="2284857" indent="0" algn="ctr">
              <a:buNone/>
              <a:defRPr>
                <a:solidFill>
                  <a:schemeClr val="tx1">
                    <a:tint val="75000"/>
                  </a:schemeClr>
                </a:solidFill>
              </a:defRPr>
            </a:lvl6pPr>
            <a:lvl7pPr marL="2741828" indent="0" algn="ctr">
              <a:buNone/>
              <a:defRPr>
                <a:solidFill>
                  <a:schemeClr val="tx1">
                    <a:tint val="75000"/>
                  </a:schemeClr>
                </a:solidFill>
              </a:defRPr>
            </a:lvl7pPr>
            <a:lvl8pPr marL="3198800" indent="0" algn="ctr">
              <a:buNone/>
              <a:defRPr>
                <a:solidFill>
                  <a:schemeClr val="tx1">
                    <a:tint val="75000"/>
                  </a:schemeClr>
                </a:solidFill>
              </a:defRPr>
            </a:lvl8pPr>
            <a:lvl9pPr marL="3655771" indent="0" algn="ctr">
              <a:buNone/>
              <a:defRPr>
                <a:solidFill>
                  <a:schemeClr val="tx1">
                    <a:tint val="75000"/>
                  </a:schemeClr>
                </a:solidFill>
              </a:defRPr>
            </a:lvl9pPr>
          </a:lstStyle>
          <a:p>
            <a:pPr lvl="0"/>
            <a:r>
              <a:rPr lang="en-US"/>
              <a:t>Click to edit Master subtitle style</a:t>
            </a:r>
          </a:p>
        </p:txBody>
      </p:sp>
    </p:spTree>
    <p:extLst>
      <p:ext uri="{BB962C8B-B14F-4D97-AF65-F5344CB8AC3E}">
        <p14:creationId xmlns:p14="http://schemas.microsoft.com/office/powerpoint/2010/main" val="14844295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Approved question wide">
    <p:spTree>
      <p:nvGrpSpPr>
        <p:cNvPr id="1" name=""/>
        <p:cNvGrpSpPr/>
        <p:nvPr/>
      </p:nvGrpSpPr>
      <p:grpSpPr>
        <a:xfrm>
          <a:off x="0" y="0"/>
          <a:ext cx="0" cy="0"/>
          <a:chOff x="0" y="0"/>
          <a:chExt cx="0" cy="0"/>
        </a:xfrm>
      </p:grpSpPr>
      <p:pic>
        <p:nvPicPr>
          <p:cNvPr id="15" name="EYLogoWhiteCove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80481" y="5340096"/>
            <a:ext cx="1316736" cy="1156968"/>
          </a:xfrm>
          <a:prstGeom prst="rect">
            <a:avLst/>
          </a:prstGeom>
        </p:spPr>
      </p:pic>
      <p:pic>
        <p:nvPicPr>
          <p:cNvPr id="16" name="EY Approach Line &amp; Indicator White"/>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597408" y="5879592"/>
            <a:ext cx="5040000" cy="618750"/>
          </a:xfrm>
          <a:prstGeom prst="rect">
            <a:avLst/>
          </a:prstGeom>
        </p:spPr>
      </p:pic>
      <p:pic>
        <p:nvPicPr>
          <p:cNvPr id="7" name="EY Frame small"/>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09601" y="777242"/>
            <a:ext cx="9004300" cy="3400425"/>
          </a:xfrm>
          <a:prstGeom prst="rect">
            <a:avLst/>
          </a:prstGeom>
        </p:spPr>
      </p:pic>
      <p:sp>
        <p:nvSpPr>
          <p:cNvPr id="8" name="Cover Subtitle Presentation Regular White"/>
          <p:cNvSpPr>
            <a:spLocks noGrp="1"/>
          </p:cNvSpPr>
          <p:nvPr>
            <p:ph type="subTitle" idx="1"/>
          </p:nvPr>
        </p:nvSpPr>
        <p:spPr>
          <a:xfrm>
            <a:off x="1184256" y="3258529"/>
            <a:ext cx="7924576" cy="645742"/>
          </a:xfrm>
          <a:prstGeom prst="rect">
            <a:avLst/>
          </a:prstGeom>
        </p:spPr>
        <p:txBody>
          <a:bodyPr/>
          <a:lstStyle>
            <a:lvl1pPr marL="0" indent="0" algn="l">
              <a:buNone/>
              <a:defRPr sz="1999">
                <a:solidFill>
                  <a:srgbClr val="FFFFFF"/>
                </a:solidFill>
                <a:latin typeface="+mn-lt"/>
                <a:cs typeface="Arial" pitchFamily="34" charset="0"/>
              </a:defRPr>
            </a:lvl1pPr>
            <a:lvl2pPr marL="0" indent="0" algn="l">
              <a:buNone/>
              <a:defRPr sz="1599">
                <a:solidFill>
                  <a:srgbClr val="FFFFFF"/>
                </a:solidFill>
              </a:defRPr>
            </a:lvl2pPr>
            <a:lvl3pPr marL="0" indent="0" algn="l">
              <a:buNone/>
              <a:defRPr sz="1599">
                <a:solidFill>
                  <a:srgbClr val="FFFFFF"/>
                </a:solidFill>
              </a:defRPr>
            </a:lvl3pPr>
            <a:lvl4pPr marL="1370914" indent="0" algn="ctr">
              <a:buNone/>
              <a:defRPr>
                <a:solidFill>
                  <a:schemeClr val="tx1">
                    <a:tint val="75000"/>
                  </a:schemeClr>
                </a:solidFill>
              </a:defRPr>
            </a:lvl4pPr>
            <a:lvl5pPr marL="1827886" indent="0" algn="ctr">
              <a:buNone/>
              <a:defRPr>
                <a:solidFill>
                  <a:schemeClr val="tx1">
                    <a:tint val="75000"/>
                  </a:schemeClr>
                </a:solidFill>
              </a:defRPr>
            </a:lvl5pPr>
            <a:lvl6pPr marL="2284857" indent="0" algn="ctr">
              <a:buNone/>
              <a:defRPr>
                <a:solidFill>
                  <a:schemeClr val="tx1">
                    <a:tint val="75000"/>
                  </a:schemeClr>
                </a:solidFill>
              </a:defRPr>
            </a:lvl6pPr>
            <a:lvl7pPr marL="2741828" indent="0" algn="ctr">
              <a:buNone/>
              <a:defRPr>
                <a:solidFill>
                  <a:schemeClr val="tx1">
                    <a:tint val="75000"/>
                  </a:schemeClr>
                </a:solidFill>
              </a:defRPr>
            </a:lvl7pPr>
            <a:lvl8pPr marL="3198800" indent="0" algn="ctr">
              <a:buNone/>
              <a:defRPr>
                <a:solidFill>
                  <a:schemeClr val="tx1">
                    <a:tint val="75000"/>
                  </a:schemeClr>
                </a:solidFill>
              </a:defRPr>
            </a:lvl8pPr>
            <a:lvl9pPr marL="3655771" indent="0" algn="ctr">
              <a:buNone/>
              <a:defRPr>
                <a:solidFill>
                  <a:schemeClr val="tx1">
                    <a:tint val="75000"/>
                  </a:schemeClr>
                </a:solidFill>
              </a:defRPr>
            </a:lvl9pPr>
          </a:lstStyle>
          <a:p>
            <a:pPr lvl="0"/>
            <a:r>
              <a:rPr lang="en-US"/>
              <a:t>Click to edit Master subtitle style</a:t>
            </a:r>
          </a:p>
        </p:txBody>
      </p:sp>
      <p:sp>
        <p:nvSpPr>
          <p:cNvPr id="9" name="Cover Title Presentation Regular White"/>
          <p:cNvSpPr>
            <a:spLocks noGrp="1"/>
          </p:cNvSpPr>
          <p:nvPr>
            <p:ph type="ctrTitle"/>
          </p:nvPr>
        </p:nvSpPr>
        <p:spPr>
          <a:xfrm>
            <a:off x="1184256" y="2288083"/>
            <a:ext cx="7924576" cy="860400"/>
          </a:xfrm>
          <a:prstGeom prst="rect">
            <a:avLst/>
          </a:prstGeom>
        </p:spPr>
        <p:txBody>
          <a:bodyPr/>
          <a:lstStyle>
            <a:lvl1pPr>
              <a:defRPr>
                <a:solidFill>
                  <a:srgbClr val="FFFFFF"/>
                </a:solidFill>
                <a:latin typeface="+mn-lt"/>
                <a:cs typeface="Arial" pitchFamily="34" charset="0"/>
              </a:defRPr>
            </a:lvl1pPr>
          </a:lstStyle>
          <a:p>
            <a:r>
              <a:rPr lang="en-US"/>
              <a:t>Click to edit Master title style</a:t>
            </a:r>
          </a:p>
        </p:txBody>
      </p:sp>
    </p:spTree>
    <p:extLst>
      <p:ext uri="{BB962C8B-B14F-4D97-AF65-F5344CB8AC3E}">
        <p14:creationId xmlns:p14="http://schemas.microsoft.com/office/powerpoint/2010/main" val="16289424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Approved question tall">
    <p:spTree>
      <p:nvGrpSpPr>
        <p:cNvPr id="1" name=""/>
        <p:cNvGrpSpPr/>
        <p:nvPr/>
      </p:nvGrpSpPr>
      <p:grpSpPr>
        <a:xfrm>
          <a:off x="0" y="0"/>
          <a:ext cx="0" cy="0"/>
          <a:chOff x="0" y="0"/>
          <a:chExt cx="0" cy="0"/>
        </a:xfrm>
      </p:grpSpPr>
      <p:pic>
        <p:nvPicPr>
          <p:cNvPr id="11" name="EY Frame large"/>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09601" y="457200"/>
            <a:ext cx="7217833" cy="4572000"/>
          </a:xfrm>
          <a:prstGeom prst="rect">
            <a:avLst/>
          </a:prstGeom>
        </p:spPr>
      </p:pic>
      <p:pic>
        <p:nvPicPr>
          <p:cNvPr id="15" name="EYLogoWhiteCove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280481" y="5340096"/>
            <a:ext cx="1316736" cy="1156968"/>
          </a:xfrm>
          <a:prstGeom prst="rect">
            <a:avLst/>
          </a:prstGeom>
        </p:spPr>
      </p:pic>
      <p:pic>
        <p:nvPicPr>
          <p:cNvPr id="16" name="EY Approach Line &amp; Indicator White"/>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97408" y="5879592"/>
            <a:ext cx="5040000" cy="618750"/>
          </a:xfrm>
          <a:prstGeom prst="rect">
            <a:avLst/>
          </a:prstGeom>
        </p:spPr>
      </p:pic>
      <p:sp>
        <p:nvSpPr>
          <p:cNvPr id="7" name="Cover Title Presentation Regular White"/>
          <p:cNvSpPr>
            <a:spLocks noGrp="1"/>
          </p:cNvSpPr>
          <p:nvPr>
            <p:ph type="ctrTitle"/>
          </p:nvPr>
        </p:nvSpPr>
        <p:spPr>
          <a:xfrm>
            <a:off x="1182625" y="1799130"/>
            <a:ext cx="6190747" cy="860400"/>
          </a:xfrm>
          <a:prstGeom prst="rect">
            <a:avLst/>
          </a:prstGeom>
        </p:spPr>
        <p:txBody>
          <a:bodyPr/>
          <a:lstStyle>
            <a:lvl1pPr>
              <a:defRPr>
                <a:solidFill>
                  <a:srgbClr val="FFFFFF"/>
                </a:solidFill>
                <a:latin typeface="+mn-lt"/>
                <a:cs typeface="Arial" pitchFamily="34" charset="0"/>
              </a:defRPr>
            </a:lvl1pPr>
          </a:lstStyle>
          <a:p>
            <a:r>
              <a:rPr lang="en-US"/>
              <a:t>Click to edit Master title style</a:t>
            </a:r>
          </a:p>
        </p:txBody>
      </p:sp>
      <p:sp>
        <p:nvSpPr>
          <p:cNvPr id="8" name="Cover Subtitle Presentation Regular White"/>
          <p:cNvSpPr>
            <a:spLocks noGrp="1"/>
          </p:cNvSpPr>
          <p:nvPr>
            <p:ph type="subTitle" idx="1"/>
          </p:nvPr>
        </p:nvSpPr>
        <p:spPr>
          <a:xfrm>
            <a:off x="1182625" y="2769576"/>
            <a:ext cx="6190747" cy="645742"/>
          </a:xfrm>
          <a:prstGeom prst="rect">
            <a:avLst/>
          </a:prstGeom>
        </p:spPr>
        <p:txBody>
          <a:bodyPr/>
          <a:lstStyle>
            <a:lvl1pPr marL="0" indent="0" algn="l">
              <a:buNone/>
              <a:defRPr sz="1999">
                <a:solidFill>
                  <a:srgbClr val="FFFFFF"/>
                </a:solidFill>
                <a:latin typeface="+mn-lt"/>
                <a:cs typeface="Arial" pitchFamily="34" charset="0"/>
              </a:defRPr>
            </a:lvl1pPr>
            <a:lvl2pPr marL="0" indent="0" algn="l">
              <a:buNone/>
              <a:defRPr sz="1599">
                <a:solidFill>
                  <a:srgbClr val="404040"/>
                </a:solidFill>
              </a:defRPr>
            </a:lvl2pPr>
            <a:lvl3pPr marL="913943" indent="0" algn="ctr">
              <a:buNone/>
              <a:defRPr>
                <a:solidFill>
                  <a:schemeClr val="tx1">
                    <a:tint val="75000"/>
                  </a:schemeClr>
                </a:solidFill>
              </a:defRPr>
            </a:lvl3pPr>
            <a:lvl4pPr marL="1370914" indent="0" algn="ctr">
              <a:buNone/>
              <a:defRPr>
                <a:solidFill>
                  <a:schemeClr val="tx1">
                    <a:tint val="75000"/>
                  </a:schemeClr>
                </a:solidFill>
              </a:defRPr>
            </a:lvl4pPr>
            <a:lvl5pPr marL="1827886" indent="0" algn="ctr">
              <a:buNone/>
              <a:defRPr>
                <a:solidFill>
                  <a:schemeClr val="tx1">
                    <a:tint val="75000"/>
                  </a:schemeClr>
                </a:solidFill>
              </a:defRPr>
            </a:lvl5pPr>
            <a:lvl6pPr marL="2284857" indent="0" algn="ctr">
              <a:buNone/>
              <a:defRPr>
                <a:solidFill>
                  <a:schemeClr val="tx1">
                    <a:tint val="75000"/>
                  </a:schemeClr>
                </a:solidFill>
              </a:defRPr>
            </a:lvl6pPr>
            <a:lvl7pPr marL="2741828" indent="0" algn="ctr">
              <a:buNone/>
              <a:defRPr>
                <a:solidFill>
                  <a:schemeClr val="tx1">
                    <a:tint val="75000"/>
                  </a:schemeClr>
                </a:solidFill>
              </a:defRPr>
            </a:lvl7pPr>
            <a:lvl8pPr marL="3198800" indent="0" algn="ctr">
              <a:buNone/>
              <a:defRPr>
                <a:solidFill>
                  <a:schemeClr val="tx1">
                    <a:tint val="75000"/>
                  </a:schemeClr>
                </a:solidFill>
              </a:defRPr>
            </a:lvl8pPr>
            <a:lvl9pPr marL="3655771" indent="0" algn="ctr">
              <a:buNone/>
              <a:defRPr>
                <a:solidFill>
                  <a:schemeClr val="tx1">
                    <a:tint val="75000"/>
                  </a:schemeClr>
                </a:solidFill>
              </a:defRPr>
            </a:lvl9pPr>
          </a:lstStyle>
          <a:p>
            <a:pPr lvl="0"/>
            <a:r>
              <a:rPr lang="en-US"/>
              <a:t>Click to edit Master subtitle style</a:t>
            </a:r>
          </a:p>
        </p:txBody>
      </p:sp>
    </p:spTree>
    <p:extLst>
      <p:ext uri="{BB962C8B-B14F-4D97-AF65-F5344CB8AC3E}">
        <p14:creationId xmlns:p14="http://schemas.microsoft.com/office/powerpoint/2010/main" val="36388564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609601" y="201600"/>
            <a:ext cx="10972800" cy="860400"/>
          </a:xfrm>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a:xfrm>
            <a:off x="609601" y="1425603"/>
            <a:ext cx="10972800" cy="46989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Line 10"/>
          <p:cNvSpPr>
            <a:spLocks noChangeShapeType="1"/>
          </p:cNvSpPr>
          <p:nvPr userDrawn="1"/>
        </p:nvSpPr>
        <p:spPr bwMode="auto">
          <a:xfrm>
            <a:off x="609601" y="1044000"/>
            <a:ext cx="109728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8"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11325564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Standard slide_no 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1" y="201600"/>
            <a:ext cx="10972800" cy="860400"/>
          </a:xfrm>
        </p:spPr>
        <p:txBody>
          <a:bodyPr/>
          <a:lstStyle>
            <a:lvl1pPr>
              <a:defRPr>
                <a:solidFill>
                  <a:schemeClr val="bg1"/>
                </a:solidFill>
                <a:latin typeface="+mn-lt"/>
                <a:cs typeface="Arial" pitchFamily="34" charset="0"/>
              </a:defRPr>
            </a:lvl1pPr>
          </a:lstStyle>
          <a:p>
            <a:r>
              <a:rPr lang="en-US"/>
              <a:t>Click to edit Master title style</a:t>
            </a:r>
          </a:p>
        </p:txBody>
      </p:sp>
      <p:sp>
        <p:nvSpPr>
          <p:cNvPr id="3" name="Content Placeholder 2"/>
          <p:cNvSpPr>
            <a:spLocks noGrp="1"/>
          </p:cNvSpPr>
          <p:nvPr>
            <p:ph idx="1"/>
          </p:nvPr>
        </p:nvSpPr>
        <p:spPr>
          <a:xfrm>
            <a:off x="609601" y="1425601"/>
            <a:ext cx="10972800" cy="4698977"/>
          </a:xfrm>
        </p:spPr>
        <p:txBody>
          <a:bodyPr/>
          <a:lstStyle>
            <a:lvl1pPr marL="0" indent="0">
              <a:buNone/>
              <a:defRPr>
                <a:solidFill>
                  <a:schemeClr val="bg1"/>
                </a:solidFill>
                <a:latin typeface="+mn-lt"/>
                <a:cs typeface="Arial" pitchFamily="34" charset="0"/>
              </a:defRPr>
            </a:lvl1pPr>
            <a:lvl2pPr marL="0" indent="0">
              <a:buNone/>
              <a:defRPr>
                <a:solidFill>
                  <a:schemeClr val="bg1"/>
                </a:solidFill>
                <a:latin typeface="+mn-lt"/>
                <a:cs typeface="Arial" pitchFamily="34" charset="0"/>
              </a:defRPr>
            </a:lvl2pPr>
            <a:lvl3pPr marL="0" indent="0">
              <a:buNone/>
              <a:defRPr>
                <a:solidFill>
                  <a:schemeClr val="bg1"/>
                </a:solidFill>
                <a:latin typeface="+mn-lt"/>
                <a:cs typeface="Arial" pitchFamily="34" charset="0"/>
              </a:defRPr>
            </a:lvl3pPr>
            <a:lvl4pPr marL="0" indent="0">
              <a:buNone/>
              <a:defRPr>
                <a:solidFill>
                  <a:schemeClr val="bg1"/>
                </a:solidFill>
                <a:latin typeface="+mn-lt"/>
                <a:cs typeface="Arial" pitchFamily="34" charset="0"/>
              </a:defRPr>
            </a:lvl4pPr>
            <a:lvl5pPr marL="0" indent="0">
              <a:buNone/>
              <a:defRPr>
                <a:solidFill>
                  <a:schemeClr val="bg1"/>
                </a:solidFill>
                <a:latin typeface="+mn-lt"/>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Line 10"/>
          <p:cNvSpPr>
            <a:spLocks noChangeShapeType="1"/>
          </p:cNvSpPr>
          <p:nvPr userDrawn="1"/>
        </p:nvSpPr>
        <p:spPr bwMode="auto">
          <a:xfrm>
            <a:off x="609601" y="1044000"/>
            <a:ext cx="109728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latin typeface="+mn-lt"/>
              <a:cs typeface="Arial" pitchFamily="34" charset="0"/>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NextGen ERM Master Client Deck</a:t>
            </a:r>
          </a:p>
        </p:txBody>
      </p:sp>
      <p:sp>
        <p:nvSpPr>
          <p:cNvPr id="9"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Tree>
    <p:extLst>
      <p:ext uri="{BB962C8B-B14F-4D97-AF65-F5344CB8AC3E}">
        <p14:creationId xmlns:p14="http://schemas.microsoft.com/office/powerpoint/2010/main" val="39247574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Standard slide_no_first_level_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1" y="201600"/>
            <a:ext cx="10972800" cy="860400"/>
          </a:xfrm>
        </p:spPr>
        <p:txBody>
          <a:bodyPr/>
          <a:lstStyle>
            <a:lvl1pPr>
              <a:defRPr>
                <a:solidFill>
                  <a:schemeClr val="bg1"/>
                </a:solidFill>
                <a:latin typeface="+mn-lt"/>
                <a:cs typeface="Arial" pitchFamily="34" charset="0"/>
              </a:defRPr>
            </a:lvl1pPr>
          </a:lstStyle>
          <a:p>
            <a:r>
              <a:rPr lang="en-US"/>
              <a:t>Click to edit Master title style</a:t>
            </a:r>
          </a:p>
        </p:txBody>
      </p:sp>
      <p:sp>
        <p:nvSpPr>
          <p:cNvPr id="3" name="Content Placeholder 2"/>
          <p:cNvSpPr>
            <a:spLocks noGrp="1"/>
          </p:cNvSpPr>
          <p:nvPr>
            <p:ph idx="1"/>
          </p:nvPr>
        </p:nvSpPr>
        <p:spPr>
          <a:xfrm>
            <a:off x="609601" y="1425601"/>
            <a:ext cx="10972800" cy="4698977"/>
          </a:xfrm>
        </p:spPr>
        <p:txBody>
          <a:bodyPr/>
          <a:lstStyle>
            <a:lvl1pPr marL="0" indent="0">
              <a:buNone/>
              <a:defRPr>
                <a:solidFill>
                  <a:schemeClr val="bg1"/>
                </a:solidFill>
                <a:latin typeface="+mn-lt"/>
                <a:cs typeface="Arial" pitchFamily="34" charset="0"/>
              </a:defRPr>
            </a:lvl1pPr>
            <a:lvl2pPr marL="356438">
              <a:defRPr>
                <a:solidFill>
                  <a:schemeClr val="bg1"/>
                </a:solidFill>
                <a:latin typeface="+mn-lt"/>
                <a:cs typeface="Arial" pitchFamily="34" charset="0"/>
              </a:defRPr>
            </a:lvl2pPr>
            <a:lvl3pPr marL="712875">
              <a:defRPr>
                <a:solidFill>
                  <a:schemeClr val="bg1"/>
                </a:solidFill>
                <a:latin typeface="+mn-lt"/>
                <a:cs typeface="Arial" pitchFamily="34" charset="0"/>
              </a:defRPr>
            </a:lvl3pPr>
            <a:lvl4pPr marL="1069313">
              <a:defRPr>
                <a:solidFill>
                  <a:schemeClr val="bg1"/>
                </a:solidFill>
                <a:latin typeface="+mn-lt"/>
                <a:cs typeface="Arial" pitchFamily="34" charset="0"/>
              </a:defRPr>
            </a:lvl4pPr>
            <a:lvl5pPr marL="1425751">
              <a:defRPr>
                <a:solidFill>
                  <a:schemeClr val="bg1"/>
                </a:solidFill>
                <a:latin typeface="+mn-lt"/>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Line 10"/>
          <p:cNvSpPr>
            <a:spLocks noChangeShapeType="1"/>
          </p:cNvSpPr>
          <p:nvPr userDrawn="1"/>
        </p:nvSpPr>
        <p:spPr bwMode="auto">
          <a:xfrm>
            <a:off x="609601" y="1044000"/>
            <a:ext cx="109728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latin typeface="+mn-lt"/>
              <a:cs typeface="Arial" pitchFamily="34" charset="0"/>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NextGen ERM Master Client Deck</a:t>
            </a:r>
          </a:p>
        </p:txBody>
      </p:sp>
      <p:sp>
        <p:nvSpPr>
          <p:cNvPr id="9"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Tree>
    <p:extLst>
      <p:ext uri="{BB962C8B-B14F-4D97-AF65-F5344CB8AC3E}">
        <p14:creationId xmlns:p14="http://schemas.microsoft.com/office/powerpoint/2010/main" val="30882003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1" y="201600"/>
            <a:ext cx="10972800" cy="860400"/>
          </a:xfrm>
        </p:spPr>
        <p:txBody>
          <a:bodyPr/>
          <a:lstStyle>
            <a:lvl1pPr>
              <a:defRPr>
                <a:solidFill>
                  <a:schemeClr val="bg1"/>
                </a:solidFill>
              </a:defRPr>
            </a:lvl1pPr>
          </a:lstStyle>
          <a:p>
            <a:r>
              <a:rPr lang="en-US"/>
              <a:t>Click to edit Master title style</a:t>
            </a:r>
          </a:p>
        </p:txBody>
      </p:sp>
      <p:sp>
        <p:nvSpPr>
          <p:cNvPr id="7" name="Line 10"/>
          <p:cNvSpPr>
            <a:spLocks noChangeShapeType="1"/>
          </p:cNvSpPr>
          <p:nvPr userDrawn="1"/>
        </p:nvSpPr>
        <p:spPr bwMode="auto">
          <a:xfrm>
            <a:off x="609601" y="1044000"/>
            <a:ext cx="109728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8"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280502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870F-7F38-21FA-9CCD-01A38DC11E6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73FA294A-DD27-E4DE-B6B0-DD8D963586F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C5CADD0C-013E-6F83-63B8-AF830C7B8DEA}"/>
              </a:ext>
            </a:extLst>
          </p:cNvPr>
          <p:cNvSpPr txBox="1">
            <a:spLocks noGrp="1"/>
          </p:cNvSpPr>
          <p:nvPr>
            <p:ph type="dt" sz="half" idx="7"/>
          </p:nvPr>
        </p:nvSpPr>
        <p:spPr/>
        <p:txBody>
          <a:bodyPr/>
          <a:lstStyle>
            <a:lvl1pPr>
              <a:defRPr/>
            </a:lvl1pPr>
          </a:lstStyle>
          <a:p>
            <a:pPr lvl="0"/>
            <a:fld id="{2545746B-70A6-4AE2-A552-45254929B841}" type="datetime1">
              <a:rPr lang="en-US"/>
              <a:pPr lvl="0"/>
              <a:t>10/1/2024</a:t>
            </a:fld>
            <a:endParaRPr lang="en-US"/>
          </a:p>
        </p:txBody>
      </p:sp>
      <p:sp>
        <p:nvSpPr>
          <p:cNvPr id="5" name="Footer Placeholder 4">
            <a:extLst>
              <a:ext uri="{FF2B5EF4-FFF2-40B4-BE49-F238E27FC236}">
                <a16:creationId xmlns:a16="http://schemas.microsoft.com/office/drawing/2014/main" id="{61A2CC81-D480-6A16-914F-F24B39CCDB37}"/>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6CDC50-A3E9-9545-A0FA-7F18DF2AC42F}"/>
              </a:ext>
            </a:extLst>
          </p:cNvPr>
          <p:cNvSpPr txBox="1">
            <a:spLocks noGrp="1"/>
          </p:cNvSpPr>
          <p:nvPr>
            <p:ph type="sldNum" sz="quarter" idx="8"/>
          </p:nvPr>
        </p:nvSpPr>
        <p:spPr/>
        <p:txBody>
          <a:bodyPr/>
          <a:lstStyle>
            <a:lvl1pPr>
              <a:defRPr/>
            </a:lvl1pPr>
          </a:lstStyle>
          <a:p>
            <a:pPr lvl="0"/>
            <a:fld id="{7634CB29-4717-4780-9228-F91B088B8C44}" type="slidenum">
              <a:t>‹#›</a:t>
            </a:fld>
            <a:endParaRPr lang="en-US"/>
          </a:p>
        </p:txBody>
      </p:sp>
    </p:spTree>
    <p:extLst>
      <p:ext uri="{BB962C8B-B14F-4D97-AF65-F5344CB8AC3E}">
        <p14:creationId xmlns:p14="http://schemas.microsoft.com/office/powerpoint/2010/main" val="11481308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only, no line">
    <p:spTree>
      <p:nvGrpSpPr>
        <p:cNvPr id="1" name=""/>
        <p:cNvGrpSpPr/>
        <p:nvPr/>
      </p:nvGrpSpPr>
      <p:grpSpPr>
        <a:xfrm>
          <a:off x="0" y="0"/>
          <a:ext cx="0" cy="0"/>
          <a:chOff x="0" y="0"/>
          <a:chExt cx="0" cy="0"/>
        </a:xfrm>
      </p:grpSpPr>
      <p:sp>
        <p:nvSpPr>
          <p:cNvPr id="2" name="Title 1"/>
          <p:cNvSpPr>
            <a:spLocks noGrp="1"/>
          </p:cNvSpPr>
          <p:nvPr>
            <p:ph type="title"/>
          </p:nvPr>
        </p:nvSpPr>
        <p:spPr>
          <a:xfrm>
            <a:off x="609601" y="201600"/>
            <a:ext cx="10972800" cy="860400"/>
          </a:xfrm>
        </p:spPr>
        <p:txBody>
          <a:bodyPr/>
          <a:lstStyle>
            <a:lvl1pPr>
              <a:defRPr>
                <a:solidFill>
                  <a:schemeClr val="bg1"/>
                </a:solidFill>
              </a:defRPr>
            </a:lvl1pPr>
          </a:lstStyle>
          <a:p>
            <a:r>
              <a:rPr lang="en-US"/>
              <a:t>Click to edit Master title style</a:t>
            </a:r>
          </a:p>
        </p:txBody>
      </p:sp>
      <p:sp>
        <p:nvSpPr>
          <p:cNvPr id="8"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14918341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a:xfrm>
            <a:off x="609601" y="201600"/>
            <a:ext cx="10972800" cy="860400"/>
          </a:xfrm>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609600" y="1426465"/>
            <a:ext cx="5384800" cy="4691061"/>
          </a:xfrm>
        </p:spPr>
        <p:txBody>
          <a:bodyPr/>
          <a:lstStyle>
            <a:lvl1pPr>
              <a:defRPr sz="2399">
                <a:solidFill>
                  <a:schemeClr val="bg1"/>
                </a:solidFill>
              </a:defRPr>
            </a:lvl1pPr>
            <a:lvl2pPr>
              <a:defRPr sz="2399">
                <a:solidFill>
                  <a:schemeClr val="bg1"/>
                </a:solidFill>
              </a:defRPr>
            </a:lvl2pPr>
            <a:lvl3pPr>
              <a:defRPr sz="1999">
                <a:solidFill>
                  <a:schemeClr val="bg1"/>
                </a:solidFill>
              </a:defRPr>
            </a:lvl3pPr>
            <a:lvl4pPr>
              <a:defRPr sz="1799">
                <a:solidFill>
                  <a:schemeClr val="bg1"/>
                </a:solidFill>
              </a:defRPr>
            </a:lvl4pPr>
            <a:lvl5pPr>
              <a:defRPr sz="1799">
                <a:solidFill>
                  <a:schemeClr val="bg1"/>
                </a:solidFill>
              </a:defRPr>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1" y="1426465"/>
            <a:ext cx="5384800" cy="4691061"/>
          </a:xfrm>
        </p:spPr>
        <p:txBody>
          <a:bodyPr/>
          <a:lstStyle>
            <a:lvl1pPr>
              <a:defRPr sz="2399">
                <a:solidFill>
                  <a:schemeClr val="bg1"/>
                </a:solidFill>
              </a:defRPr>
            </a:lvl1pPr>
            <a:lvl2pPr>
              <a:defRPr sz="2399">
                <a:solidFill>
                  <a:schemeClr val="bg1"/>
                </a:solidFill>
              </a:defRPr>
            </a:lvl2pPr>
            <a:lvl3pPr>
              <a:defRPr sz="1999">
                <a:solidFill>
                  <a:schemeClr val="bg1"/>
                </a:solidFill>
              </a:defRPr>
            </a:lvl3pPr>
            <a:lvl4pPr>
              <a:defRPr sz="1799">
                <a:solidFill>
                  <a:schemeClr val="bg1"/>
                </a:solidFill>
              </a:defRPr>
            </a:lvl4pPr>
            <a:lvl5pPr>
              <a:defRPr sz="1799">
                <a:solidFill>
                  <a:schemeClr val="bg1"/>
                </a:solidFill>
              </a:defRPr>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Line 10"/>
          <p:cNvSpPr>
            <a:spLocks noChangeShapeType="1"/>
          </p:cNvSpPr>
          <p:nvPr userDrawn="1"/>
        </p:nvSpPr>
        <p:spPr bwMode="auto">
          <a:xfrm>
            <a:off x="609601" y="1044000"/>
            <a:ext cx="109728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12"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34449542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a:xfrm>
            <a:off x="609601" y="201600"/>
            <a:ext cx="10972800" cy="860400"/>
          </a:xfrm>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609600" y="2121116"/>
            <a:ext cx="5390400" cy="3994963"/>
          </a:xfrm>
        </p:spPr>
        <p:txBody>
          <a:bodyPr/>
          <a:lstStyle>
            <a:lvl1pPr>
              <a:defRPr sz="2399">
                <a:solidFill>
                  <a:schemeClr val="bg1"/>
                </a:solidFill>
              </a:defRPr>
            </a:lvl1pPr>
            <a:lvl2pPr>
              <a:defRPr sz="2399">
                <a:solidFill>
                  <a:schemeClr val="bg1"/>
                </a:solidFill>
              </a:defRPr>
            </a:lvl2pPr>
            <a:lvl3pPr>
              <a:defRPr sz="1999">
                <a:solidFill>
                  <a:schemeClr val="bg1"/>
                </a:solidFill>
              </a:defRPr>
            </a:lvl3pPr>
            <a:lvl4pPr>
              <a:defRPr sz="1799">
                <a:solidFill>
                  <a:schemeClr val="bg1"/>
                </a:solidFill>
              </a:defRPr>
            </a:lvl4pPr>
            <a:lvl5pPr>
              <a:defRPr sz="1799">
                <a:solidFill>
                  <a:schemeClr val="bg1"/>
                </a:solidFill>
              </a:defRPr>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1600" y="2121116"/>
            <a:ext cx="5390400" cy="3994963"/>
          </a:xfrm>
        </p:spPr>
        <p:txBody>
          <a:bodyPr/>
          <a:lstStyle>
            <a:lvl1pPr>
              <a:defRPr sz="2399">
                <a:solidFill>
                  <a:schemeClr val="bg1"/>
                </a:solidFill>
              </a:defRPr>
            </a:lvl1pPr>
            <a:lvl2pPr>
              <a:defRPr sz="2399">
                <a:solidFill>
                  <a:schemeClr val="bg1"/>
                </a:solidFill>
              </a:defRPr>
            </a:lvl2pPr>
            <a:lvl3pPr>
              <a:defRPr sz="1999">
                <a:solidFill>
                  <a:schemeClr val="bg1"/>
                </a:solidFill>
              </a:defRPr>
            </a:lvl3pPr>
            <a:lvl4pPr>
              <a:defRPr sz="1799">
                <a:solidFill>
                  <a:schemeClr val="bg1"/>
                </a:solidFill>
              </a:defRPr>
            </a:lvl4pPr>
            <a:lvl5pPr>
              <a:defRPr sz="1799">
                <a:solidFill>
                  <a:schemeClr val="bg1"/>
                </a:solidFill>
              </a:defRPr>
            </a:lvl5pPr>
            <a:lvl6pPr>
              <a:defRPr sz="1799"/>
            </a:lvl6pPr>
            <a:lvl7pPr>
              <a:defRPr sz="1799"/>
            </a:lvl7pPr>
            <a:lvl8pPr>
              <a:defRPr sz="1799"/>
            </a:lvl8pPr>
            <a:lvl9pPr>
              <a:defRPr sz="17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Line 10"/>
          <p:cNvSpPr>
            <a:spLocks noChangeShapeType="1"/>
          </p:cNvSpPr>
          <p:nvPr userDrawn="1"/>
        </p:nvSpPr>
        <p:spPr bwMode="auto">
          <a:xfrm>
            <a:off x="609601" y="1044000"/>
            <a:ext cx="109728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10" name="Text Placeholder 9"/>
          <p:cNvSpPr>
            <a:spLocks noGrp="1"/>
          </p:cNvSpPr>
          <p:nvPr>
            <p:ph type="body" sz="quarter" idx="12"/>
          </p:nvPr>
        </p:nvSpPr>
        <p:spPr>
          <a:xfrm>
            <a:off x="609600" y="1426464"/>
            <a:ext cx="5390400" cy="640800"/>
          </a:xfrm>
        </p:spPr>
        <p:txBody>
          <a:bodyPr anchor="t" anchorCtr="0"/>
          <a:lstStyle>
            <a:lvl1pPr>
              <a:buNone/>
              <a:defRPr b="1">
                <a:solidFill>
                  <a:schemeClr val="bg1"/>
                </a:solidFill>
              </a:defRPr>
            </a:lvl1pPr>
          </a:lstStyle>
          <a:p>
            <a:pPr lvl="0"/>
            <a:endParaRPr lang="en-US"/>
          </a:p>
        </p:txBody>
      </p:sp>
      <p:sp>
        <p:nvSpPr>
          <p:cNvPr id="11" name="Text Placeholder 9"/>
          <p:cNvSpPr>
            <a:spLocks noGrp="1"/>
          </p:cNvSpPr>
          <p:nvPr>
            <p:ph type="body" sz="quarter" idx="13"/>
          </p:nvPr>
        </p:nvSpPr>
        <p:spPr>
          <a:xfrm>
            <a:off x="6201600" y="1426464"/>
            <a:ext cx="5390400" cy="640800"/>
          </a:xfrm>
        </p:spPr>
        <p:txBody>
          <a:bodyPr anchor="t" anchorCtr="0"/>
          <a:lstStyle>
            <a:lvl1pPr>
              <a:buNone/>
              <a:defRPr b="1">
                <a:solidFill>
                  <a:schemeClr val="bg1"/>
                </a:solidFill>
              </a:defRPr>
            </a:lvl1pPr>
          </a:lstStyle>
          <a:p>
            <a:pPr lvl="0"/>
            <a:endParaRPr lang="en-US"/>
          </a:p>
        </p:txBody>
      </p:sp>
      <p:sp>
        <p:nvSpPr>
          <p:cNvPr id="9"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endParaRPr>
          </a:p>
        </p:txBody>
      </p:sp>
      <p:sp>
        <p:nvSpPr>
          <p:cNvPr id="5" name="Date Placeholder 4"/>
          <p:cNvSpPr>
            <a:spLocks noGrp="1"/>
          </p:cNvSpPr>
          <p:nvPr>
            <p:ph type="dt" sz="half" idx="14"/>
          </p:nvPr>
        </p:nvSpPr>
        <p:spPr/>
        <p:txBody>
          <a:bodyPr/>
          <a:lstStyle/>
          <a:p>
            <a:endParaRPr lang="en-US"/>
          </a:p>
        </p:txBody>
      </p:sp>
      <p:sp>
        <p:nvSpPr>
          <p:cNvPr id="6" name="Footer Placeholder 5"/>
          <p:cNvSpPr>
            <a:spLocks noGrp="1"/>
          </p:cNvSpPr>
          <p:nvPr>
            <p:ph type="ftr" sz="quarter" idx="15"/>
          </p:nvPr>
        </p:nvSpPr>
        <p:spPr/>
        <p:txBody>
          <a:bodyPr/>
          <a:lstStyle/>
          <a:p>
            <a:r>
              <a:rPr lang="en-US"/>
              <a:t>NextGen ERM Master Client Deck</a:t>
            </a:r>
          </a:p>
        </p:txBody>
      </p:sp>
    </p:spTree>
    <p:extLst>
      <p:ext uri="{BB962C8B-B14F-4D97-AF65-F5344CB8AC3E}">
        <p14:creationId xmlns:p14="http://schemas.microsoft.com/office/powerpoint/2010/main" val="19228449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07485" y="1025527"/>
            <a:ext cx="10972800" cy="1643063"/>
          </a:xfrm>
        </p:spPr>
        <p:txBody>
          <a:bodyPr/>
          <a:lstStyle>
            <a:lvl1pPr marL="0" indent="0" algn="l">
              <a:lnSpc>
                <a:spcPct val="85000"/>
              </a:lnSpc>
              <a:spcBef>
                <a:spcPts val="0"/>
              </a:spcBef>
              <a:buNone/>
              <a:defRPr sz="4998" b="1">
                <a:solidFill>
                  <a:schemeClr val="bg2"/>
                </a:solidFill>
                <a:latin typeface="+mn-lt"/>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
        <p:nvSpPr>
          <p:cNvPr id="5" name="Line 11"/>
          <p:cNvSpPr>
            <a:spLocks noChangeShapeType="1"/>
          </p:cNvSpPr>
          <p:nvPr userDrawn="1"/>
        </p:nvSpPr>
        <p:spPr bwMode="auto">
          <a:xfrm>
            <a:off x="609601" y="6242400"/>
            <a:ext cx="109728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a:solidFill>
                <a:schemeClr val="bg1"/>
              </a:solidFill>
              <a:latin typeface="+mn-lt"/>
            </a:endParaRPr>
          </a:p>
        </p:txBody>
      </p:sp>
      <p:sp>
        <p:nvSpPr>
          <p:cNvPr id="2" name="Date Placeholder 1"/>
          <p:cNvSpPr>
            <a:spLocks noGrp="1"/>
          </p:cNvSpPr>
          <p:nvPr>
            <p:ph type="dt" sz="half" idx="12"/>
          </p:nvPr>
        </p:nvSpPr>
        <p:spPr/>
        <p:txBody>
          <a:bodyPr/>
          <a:lstStyle/>
          <a:p>
            <a:endParaRPr lang="en-US"/>
          </a:p>
        </p:txBody>
      </p:sp>
      <p:sp>
        <p:nvSpPr>
          <p:cNvPr id="4" name="Footer Placeholder 3"/>
          <p:cNvSpPr>
            <a:spLocks noGrp="1"/>
          </p:cNvSpPr>
          <p:nvPr>
            <p:ph type="ftr" sz="quarter" idx="13"/>
          </p:nvPr>
        </p:nvSpPr>
        <p:spPr/>
        <p:txBody>
          <a:bodyPr/>
          <a:lstStyle/>
          <a:p>
            <a:r>
              <a:rPr lang="en-US"/>
              <a:t>NextGen ERM Master Client Deck</a:t>
            </a:r>
          </a:p>
        </p:txBody>
      </p:sp>
    </p:spTree>
    <p:extLst>
      <p:ext uri="{BB962C8B-B14F-4D97-AF65-F5344CB8AC3E}">
        <p14:creationId xmlns:p14="http://schemas.microsoft.com/office/powerpoint/2010/main" val="19323679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609601" y="201168"/>
            <a:ext cx="109728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defRPr>
            </a:lvl1pPr>
          </a:lstStyle>
          <a:p>
            <a:pPr lvl="0" algn="l" fontAlgn="base">
              <a:lnSpc>
                <a:spcPct val="85000"/>
              </a:lnSpc>
              <a:spcAft>
                <a:spcPct val="0"/>
              </a:spcAft>
            </a:pPr>
            <a:r>
              <a:rPr lang="en-US"/>
              <a:t>Click to edit Master title style</a:t>
            </a:r>
          </a:p>
        </p:txBody>
      </p:sp>
      <p:sp>
        <p:nvSpPr>
          <p:cNvPr id="6" name="Freeform 5"/>
          <p:cNvSpPr>
            <a:spLocks/>
          </p:cNvSpPr>
          <p:nvPr userDrawn="1"/>
        </p:nvSpPr>
        <p:spPr bwMode="gray">
          <a:xfrm>
            <a:off x="609601" y="1042417"/>
            <a:ext cx="109728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392" tIns="45696" rIns="91392" bIns="45696" numCol="1" anchor="t" anchorCtr="0" compatLnSpc="1">
            <a:prstTxWarp prst="textNoShape">
              <a:avLst/>
            </a:prstTxWarp>
          </a:bodyPr>
          <a:lstStyle/>
          <a:p>
            <a:endParaRPr lang="en-US" sz="1799">
              <a:solidFill>
                <a:schemeClr val="bg1"/>
              </a:solidFill>
            </a:endParaRP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1703557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609601" y="201168"/>
            <a:ext cx="109728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defRPr>
            </a:lvl1pPr>
          </a:lstStyle>
          <a:p>
            <a:pPr lvl="0" algn="l" fontAlgn="base">
              <a:lnSpc>
                <a:spcPct val="85000"/>
              </a:lnSpc>
              <a:spcAft>
                <a:spcPct val="0"/>
              </a:spcAft>
            </a:pPr>
            <a:r>
              <a:rPr lang="en-US"/>
              <a:t>Click to edit Master title style</a:t>
            </a:r>
          </a:p>
        </p:txBody>
      </p:sp>
      <p:sp>
        <p:nvSpPr>
          <p:cNvPr id="6" name="Freeform 5"/>
          <p:cNvSpPr>
            <a:spLocks/>
          </p:cNvSpPr>
          <p:nvPr userDrawn="1"/>
        </p:nvSpPr>
        <p:spPr bwMode="gray">
          <a:xfrm>
            <a:off x="609601" y="1042417"/>
            <a:ext cx="109728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392" tIns="45696" rIns="91392" bIns="45696" numCol="1" anchor="t" anchorCtr="0" compatLnSpc="1">
            <a:prstTxWarp prst="textNoShape">
              <a:avLst/>
            </a:prstTxWarp>
          </a:bodyPr>
          <a:lstStyle/>
          <a:p>
            <a:endParaRPr lang="en-US" sz="1799">
              <a:solidFill>
                <a:schemeClr val="bg1"/>
              </a:solidFill>
            </a:endParaRP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20627256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609601" y="201168"/>
            <a:ext cx="109728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defRPr>
            </a:lvl1pPr>
          </a:lstStyle>
          <a:p>
            <a:pPr lvl="0" algn="l" fontAlgn="base">
              <a:lnSpc>
                <a:spcPct val="85000"/>
              </a:lnSpc>
              <a:spcAft>
                <a:spcPct val="0"/>
              </a:spcAft>
            </a:pPr>
            <a:r>
              <a:rPr lang="en-US"/>
              <a:t>Click to edit Master title style</a:t>
            </a:r>
          </a:p>
        </p:txBody>
      </p:sp>
      <p:sp>
        <p:nvSpPr>
          <p:cNvPr id="5" name="Freeform 5"/>
          <p:cNvSpPr>
            <a:spLocks/>
          </p:cNvSpPr>
          <p:nvPr userDrawn="1"/>
        </p:nvSpPr>
        <p:spPr bwMode="gray">
          <a:xfrm>
            <a:off x="609601" y="1040400"/>
            <a:ext cx="109728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dpi="0" rotWithShape="1">
            <a:blip r:embed="rId2" cstate="email">
              <a:extLst>
                <a:ext uri="{28A0092B-C50C-407E-A947-70E740481C1C}">
                  <a14:useLocalDpi xmlns:a14="http://schemas.microsoft.com/office/drawing/2010/main"/>
                </a:ext>
              </a:extLst>
            </a:blip>
            <a:srcRect/>
            <a:stretch>
              <a:fillRect/>
            </a:stretch>
          </a:blipFill>
          <a:ln w="9525">
            <a:noFill/>
            <a:round/>
            <a:headEnd/>
            <a:tailEnd/>
          </a:ln>
        </p:spPr>
        <p:txBody>
          <a:bodyPr vert="horz" wrap="square" lIns="91392" tIns="45696" rIns="91392" bIns="45696" numCol="1" anchor="t" anchorCtr="0" compatLnSpc="1">
            <a:prstTxWarp prst="textNoShape">
              <a:avLst/>
            </a:prstTxWarp>
          </a:bodyPr>
          <a:lstStyle/>
          <a:p>
            <a:endParaRPr lang="en-US" sz="1799">
              <a:solidFill>
                <a:schemeClr val="bg1"/>
              </a:solidFill>
            </a:endParaRP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11009462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607484" y="6243638"/>
            <a:ext cx="10972800" cy="0"/>
          </a:xfrm>
          <a:prstGeom prst="line">
            <a:avLst/>
          </a:prstGeom>
          <a:noFill/>
          <a:ln w="3175">
            <a:solidFill>
              <a:srgbClr val="808080"/>
            </a:solidFill>
            <a:round/>
            <a:headEnd/>
            <a:tailEnd/>
          </a:ln>
          <a:effectLst/>
        </p:spPr>
        <p:txBody>
          <a:bodyPr wrap="none" anchor="ctr"/>
          <a:lstStyle/>
          <a:p>
            <a:endParaRPr lang="en-US" sz="1799" noProof="0">
              <a:solidFill>
                <a:schemeClr val="bg1"/>
              </a:solidFill>
            </a:endParaRP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NextGen ERM Master Client Deck</a:t>
            </a:r>
          </a:p>
        </p:txBody>
      </p:sp>
    </p:spTree>
    <p:extLst>
      <p:ext uri="{BB962C8B-B14F-4D97-AF65-F5344CB8AC3E}">
        <p14:creationId xmlns:p14="http://schemas.microsoft.com/office/powerpoint/2010/main" val="28832477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sp>
        <p:nvSpPr>
          <p:cNvPr id="8" name="Content Placeholder 2"/>
          <p:cNvSpPr>
            <a:spLocks noGrp="1"/>
          </p:cNvSpPr>
          <p:nvPr>
            <p:ph idx="1"/>
          </p:nvPr>
        </p:nvSpPr>
        <p:spPr>
          <a:xfrm>
            <a:off x="607483" y="719139"/>
            <a:ext cx="4675200" cy="5210062"/>
          </a:xfrm>
        </p:spPr>
        <p:txBody>
          <a:bodyPr/>
          <a:lstStyle>
            <a:lvl1pPr marL="0" indent="0" algn="l" defTabSz="994865" rtl="0" fontAlgn="base">
              <a:lnSpc>
                <a:spcPct val="100000"/>
              </a:lnSpc>
              <a:spcBef>
                <a:spcPct val="70000"/>
              </a:spcBef>
              <a:spcAft>
                <a:spcPct val="0"/>
              </a:spcAft>
              <a:buSzPct val="100000"/>
              <a:buNone/>
              <a:defRPr lang="en-US" sz="1199" kern="1200" noProof="0" dirty="0" smtClean="0">
                <a:solidFill>
                  <a:schemeClr val="bg1"/>
                </a:solidFill>
                <a:latin typeface="+mn-lt"/>
                <a:ea typeface="+mn-ea"/>
                <a:cs typeface="Arial" pitchFamily="34" charset="0"/>
              </a:defRPr>
            </a:lvl1pPr>
            <a:lvl2pPr marL="0" indent="0" algn="l" defTabSz="994865" rtl="0" fontAlgn="base">
              <a:lnSpc>
                <a:spcPct val="100000"/>
              </a:lnSpc>
              <a:spcBef>
                <a:spcPct val="0"/>
              </a:spcBef>
              <a:spcAft>
                <a:spcPct val="0"/>
              </a:spcAft>
              <a:buSzPct val="100000"/>
              <a:buNone/>
              <a:defRPr lang="en-US" sz="900" b="1" kern="1200" noProof="0" dirty="0" smtClean="0">
                <a:solidFill>
                  <a:schemeClr val="bg1"/>
                </a:solidFill>
                <a:latin typeface="+mn-lt"/>
                <a:ea typeface="+mn-ea"/>
                <a:cs typeface="Arial" pitchFamily="34" charset="0"/>
              </a:defRPr>
            </a:lvl2pPr>
            <a:lvl3pPr marL="176125" indent="-176125" algn="l" defTabSz="994865"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mn-lt"/>
                <a:ea typeface="+mn-ea"/>
                <a:cs typeface="Arial" pitchFamily="34" charset="0"/>
              </a:defRPr>
            </a:lvl3pPr>
            <a:lvl4pPr marL="0" indent="0" algn="l" defTabSz="994865" rtl="0" fontAlgn="base">
              <a:lnSpc>
                <a:spcPct val="100000"/>
              </a:lnSpc>
              <a:spcBef>
                <a:spcPct val="0"/>
              </a:spcBef>
              <a:spcAft>
                <a:spcPct val="0"/>
              </a:spcAft>
              <a:buSzPct val="100000"/>
              <a:buNone/>
              <a:defRPr lang="en-US" sz="800" kern="1200" noProof="0" dirty="0" smtClean="0">
                <a:solidFill>
                  <a:schemeClr val="bg1"/>
                </a:solidFill>
                <a:latin typeface="+mn-lt"/>
                <a:ea typeface="+mn-ea"/>
                <a:cs typeface="Arial" pitchFamily="34" charset="0"/>
              </a:defRPr>
            </a:lvl4pPr>
            <a:lvl5pPr marL="188819" indent="-188819" algn="l" defTabSz="994865"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mn-lt"/>
                <a:ea typeface="+mn-ea"/>
                <a:cs typeface="Arial"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1020404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899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DA1B1-79B9-1234-5BF0-42EDEB3ED46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535C2AB-0D8E-18E3-FE68-1161AA9C4213}"/>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61FBEE-6D70-933E-3DB4-B375164064E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9C2548-5CC5-6C39-2401-E46567D2EC61}"/>
              </a:ext>
            </a:extLst>
          </p:cNvPr>
          <p:cNvSpPr txBox="1">
            <a:spLocks noGrp="1"/>
          </p:cNvSpPr>
          <p:nvPr>
            <p:ph type="dt" sz="half" idx="7"/>
          </p:nvPr>
        </p:nvSpPr>
        <p:spPr/>
        <p:txBody>
          <a:bodyPr/>
          <a:lstStyle>
            <a:lvl1pPr>
              <a:defRPr/>
            </a:lvl1pPr>
          </a:lstStyle>
          <a:p>
            <a:pPr lvl="0"/>
            <a:fld id="{F1B54671-5D0D-4485-A481-60E098F2A7B0}" type="datetime1">
              <a:rPr lang="en-US"/>
              <a:pPr lvl="0"/>
              <a:t>10/1/2024</a:t>
            </a:fld>
            <a:endParaRPr lang="en-US"/>
          </a:p>
        </p:txBody>
      </p:sp>
      <p:sp>
        <p:nvSpPr>
          <p:cNvPr id="6" name="Footer Placeholder 5">
            <a:extLst>
              <a:ext uri="{FF2B5EF4-FFF2-40B4-BE49-F238E27FC236}">
                <a16:creationId xmlns:a16="http://schemas.microsoft.com/office/drawing/2014/main" id="{85912DC7-89D0-DF80-54FA-CB0D88120D90}"/>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41C4D3EC-05FD-DE54-EA95-A0A889862E7E}"/>
              </a:ext>
            </a:extLst>
          </p:cNvPr>
          <p:cNvSpPr txBox="1">
            <a:spLocks noGrp="1"/>
          </p:cNvSpPr>
          <p:nvPr>
            <p:ph type="sldNum" sz="quarter" idx="8"/>
          </p:nvPr>
        </p:nvSpPr>
        <p:spPr/>
        <p:txBody>
          <a:bodyPr/>
          <a:lstStyle>
            <a:lvl1pPr>
              <a:defRPr/>
            </a:lvl1pPr>
          </a:lstStyle>
          <a:p>
            <a:pPr lvl="0"/>
            <a:fld id="{4A727D57-CC9B-4E61-BB8D-115AAF88D594}" type="slidenum">
              <a:t>‹#›</a:t>
            </a:fld>
            <a:endParaRPr lang="en-US"/>
          </a:p>
        </p:txBody>
      </p:sp>
    </p:spTree>
    <p:extLst>
      <p:ext uri="{BB962C8B-B14F-4D97-AF65-F5344CB8AC3E}">
        <p14:creationId xmlns:p14="http://schemas.microsoft.com/office/powerpoint/2010/main" val="137582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80F5-A277-EB07-D876-3B3D2CB291E9}"/>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3640BBE6-CBDE-CC5D-D3E6-C52F859CBD5F}"/>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64EE4482-17C5-4330-158E-C6BC7D03A390}"/>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FBFC1B-177E-4B62-0025-BB053F9BB3D0}"/>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5C298FA9-CD15-8380-45AE-08F3840CF087}"/>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E6FD4A-BFD4-CAA3-5986-5B0F149D4463}"/>
              </a:ext>
            </a:extLst>
          </p:cNvPr>
          <p:cNvSpPr txBox="1">
            <a:spLocks noGrp="1"/>
          </p:cNvSpPr>
          <p:nvPr>
            <p:ph type="dt" sz="half" idx="7"/>
          </p:nvPr>
        </p:nvSpPr>
        <p:spPr/>
        <p:txBody>
          <a:bodyPr/>
          <a:lstStyle>
            <a:lvl1pPr>
              <a:defRPr/>
            </a:lvl1pPr>
          </a:lstStyle>
          <a:p>
            <a:pPr lvl="0"/>
            <a:fld id="{E336A58D-0C64-43BB-BC30-C596984F0ECB}" type="datetime1">
              <a:rPr lang="en-US"/>
              <a:pPr lvl="0"/>
              <a:t>10/1/2024</a:t>
            </a:fld>
            <a:endParaRPr lang="en-US"/>
          </a:p>
        </p:txBody>
      </p:sp>
      <p:sp>
        <p:nvSpPr>
          <p:cNvPr id="8" name="Footer Placeholder 7">
            <a:extLst>
              <a:ext uri="{FF2B5EF4-FFF2-40B4-BE49-F238E27FC236}">
                <a16:creationId xmlns:a16="http://schemas.microsoft.com/office/drawing/2014/main" id="{E4D517E8-4953-FFF4-F619-07345643886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020E9C11-7C10-970A-583C-DC1B4F29926E}"/>
              </a:ext>
            </a:extLst>
          </p:cNvPr>
          <p:cNvSpPr txBox="1">
            <a:spLocks noGrp="1"/>
          </p:cNvSpPr>
          <p:nvPr>
            <p:ph type="sldNum" sz="quarter" idx="8"/>
          </p:nvPr>
        </p:nvSpPr>
        <p:spPr/>
        <p:txBody>
          <a:bodyPr/>
          <a:lstStyle>
            <a:lvl1pPr>
              <a:defRPr/>
            </a:lvl1pPr>
          </a:lstStyle>
          <a:p>
            <a:pPr lvl="0"/>
            <a:fld id="{2A80D326-E21B-4E6A-AA2A-32D5F5767303}" type="slidenum">
              <a:t>‹#›</a:t>
            </a:fld>
            <a:endParaRPr lang="en-US"/>
          </a:p>
        </p:txBody>
      </p:sp>
    </p:spTree>
    <p:extLst>
      <p:ext uri="{BB962C8B-B14F-4D97-AF65-F5344CB8AC3E}">
        <p14:creationId xmlns:p14="http://schemas.microsoft.com/office/powerpoint/2010/main" val="393954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18C93-ECB0-0080-3718-DD6CE546A65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69361D9D-616C-3C55-A46E-3623B1E757DA}"/>
              </a:ext>
            </a:extLst>
          </p:cNvPr>
          <p:cNvSpPr txBox="1">
            <a:spLocks noGrp="1"/>
          </p:cNvSpPr>
          <p:nvPr>
            <p:ph type="dt" sz="half" idx="7"/>
          </p:nvPr>
        </p:nvSpPr>
        <p:spPr/>
        <p:txBody>
          <a:bodyPr/>
          <a:lstStyle>
            <a:lvl1pPr>
              <a:defRPr/>
            </a:lvl1pPr>
          </a:lstStyle>
          <a:p>
            <a:pPr lvl="0"/>
            <a:fld id="{42838C65-9D6E-4D33-ADEC-4AAEE9914403}" type="datetime1">
              <a:rPr lang="en-US"/>
              <a:pPr lvl="0"/>
              <a:t>10/1/2024</a:t>
            </a:fld>
            <a:endParaRPr lang="en-US"/>
          </a:p>
        </p:txBody>
      </p:sp>
      <p:sp>
        <p:nvSpPr>
          <p:cNvPr id="4" name="Footer Placeholder 3">
            <a:extLst>
              <a:ext uri="{FF2B5EF4-FFF2-40B4-BE49-F238E27FC236}">
                <a16:creationId xmlns:a16="http://schemas.microsoft.com/office/drawing/2014/main" id="{BE7ED202-D7B3-65E1-5BF0-8C9311AE0F13}"/>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20FB886D-795F-C474-6786-E0D6393C783A}"/>
              </a:ext>
            </a:extLst>
          </p:cNvPr>
          <p:cNvSpPr txBox="1">
            <a:spLocks noGrp="1"/>
          </p:cNvSpPr>
          <p:nvPr>
            <p:ph type="sldNum" sz="quarter" idx="8"/>
          </p:nvPr>
        </p:nvSpPr>
        <p:spPr/>
        <p:txBody>
          <a:bodyPr/>
          <a:lstStyle>
            <a:lvl1pPr>
              <a:defRPr/>
            </a:lvl1pPr>
          </a:lstStyle>
          <a:p>
            <a:pPr lvl="0"/>
            <a:fld id="{A940F94C-3BFB-4E7D-BB21-AF3C52BF1236}" type="slidenum">
              <a:t>‹#›</a:t>
            </a:fld>
            <a:endParaRPr lang="en-US"/>
          </a:p>
        </p:txBody>
      </p:sp>
    </p:spTree>
    <p:extLst>
      <p:ext uri="{BB962C8B-B14F-4D97-AF65-F5344CB8AC3E}">
        <p14:creationId xmlns:p14="http://schemas.microsoft.com/office/powerpoint/2010/main" val="580894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207F9-B11B-04A8-D977-E49E95F8D976}"/>
              </a:ext>
            </a:extLst>
          </p:cNvPr>
          <p:cNvSpPr txBox="1">
            <a:spLocks noGrp="1"/>
          </p:cNvSpPr>
          <p:nvPr>
            <p:ph type="dt" sz="half" idx="7"/>
          </p:nvPr>
        </p:nvSpPr>
        <p:spPr/>
        <p:txBody>
          <a:bodyPr/>
          <a:lstStyle>
            <a:lvl1pPr>
              <a:defRPr/>
            </a:lvl1pPr>
          </a:lstStyle>
          <a:p>
            <a:pPr lvl="0"/>
            <a:fld id="{1EA74533-0789-4DFA-B153-332193B715CC}" type="datetime1">
              <a:rPr lang="en-US"/>
              <a:pPr lvl="0"/>
              <a:t>10/1/2024</a:t>
            </a:fld>
            <a:endParaRPr lang="en-US"/>
          </a:p>
        </p:txBody>
      </p:sp>
      <p:sp>
        <p:nvSpPr>
          <p:cNvPr id="3" name="Footer Placeholder 2">
            <a:extLst>
              <a:ext uri="{FF2B5EF4-FFF2-40B4-BE49-F238E27FC236}">
                <a16:creationId xmlns:a16="http://schemas.microsoft.com/office/drawing/2014/main" id="{A6E81698-2512-2134-8499-C91CB475FB38}"/>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FD086C9C-B63C-6772-BE7B-67813C0DB81C}"/>
              </a:ext>
            </a:extLst>
          </p:cNvPr>
          <p:cNvSpPr txBox="1">
            <a:spLocks noGrp="1"/>
          </p:cNvSpPr>
          <p:nvPr>
            <p:ph type="sldNum" sz="quarter" idx="8"/>
          </p:nvPr>
        </p:nvSpPr>
        <p:spPr/>
        <p:txBody>
          <a:bodyPr/>
          <a:lstStyle>
            <a:lvl1pPr>
              <a:defRPr/>
            </a:lvl1pPr>
          </a:lstStyle>
          <a:p>
            <a:pPr lvl="0"/>
            <a:fld id="{EEE7765A-B34B-47FD-88F2-D07FF724F0D0}" type="slidenum">
              <a:t>‹#›</a:t>
            </a:fld>
            <a:endParaRPr lang="en-US"/>
          </a:p>
        </p:txBody>
      </p:sp>
    </p:spTree>
    <p:extLst>
      <p:ext uri="{BB962C8B-B14F-4D97-AF65-F5344CB8AC3E}">
        <p14:creationId xmlns:p14="http://schemas.microsoft.com/office/powerpoint/2010/main" val="4147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A7F6-7F75-528D-3708-211F1A416DB6}"/>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2F62C0D3-21A4-A894-BD87-B6545A3BDBA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FC8EFB-3CB2-34F4-288F-A3882BA68C1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27D46547-B7DB-B6F7-0F38-E46757C0C1B8}"/>
              </a:ext>
            </a:extLst>
          </p:cNvPr>
          <p:cNvSpPr txBox="1">
            <a:spLocks noGrp="1"/>
          </p:cNvSpPr>
          <p:nvPr>
            <p:ph type="dt" sz="half" idx="7"/>
          </p:nvPr>
        </p:nvSpPr>
        <p:spPr/>
        <p:txBody>
          <a:bodyPr/>
          <a:lstStyle>
            <a:lvl1pPr>
              <a:defRPr/>
            </a:lvl1pPr>
          </a:lstStyle>
          <a:p>
            <a:pPr lvl="0"/>
            <a:fld id="{DA468EB7-539A-4325-A4D8-17A0CB6A072A}" type="datetime1">
              <a:rPr lang="en-US"/>
              <a:pPr lvl="0"/>
              <a:t>10/1/2024</a:t>
            </a:fld>
            <a:endParaRPr lang="en-US"/>
          </a:p>
        </p:txBody>
      </p:sp>
      <p:sp>
        <p:nvSpPr>
          <p:cNvPr id="6" name="Footer Placeholder 5">
            <a:extLst>
              <a:ext uri="{FF2B5EF4-FFF2-40B4-BE49-F238E27FC236}">
                <a16:creationId xmlns:a16="http://schemas.microsoft.com/office/drawing/2014/main" id="{CA474492-3346-C99F-C678-D468B6CEADD7}"/>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C4BDEB9-526C-91D3-4214-3BC7846908F6}"/>
              </a:ext>
            </a:extLst>
          </p:cNvPr>
          <p:cNvSpPr txBox="1">
            <a:spLocks noGrp="1"/>
          </p:cNvSpPr>
          <p:nvPr>
            <p:ph type="sldNum" sz="quarter" idx="8"/>
          </p:nvPr>
        </p:nvSpPr>
        <p:spPr/>
        <p:txBody>
          <a:bodyPr/>
          <a:lstStyle>
            <a:lvl1pPr>
              <a:defRPr/>
            </a:lvl1pPr>
          </a:lstStyle>
          <a:p>
            <a:pPr lvl="0"/>
            <a:fld id="{B08550BC-0D72-40E1-B36C-FB01B95BB665}" type="slidenum">
              <a:t>‹#›</a:t>
            </a:fld>
            <a:endParaRPr lang="en-US"/>
          </a:p>
        </p:txBody>
      </p:sp>
    </p:spTree>
    <p:extLst>
      <p:ext uri="{BB962C8B-B14F-4D97-AF65-F5344CB8AC3E}">
        <p14:creationId xmlns:p14="http://schemas.microsoft.com/office/powerpoint/2010/main" val="349802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491FC-E1C9-ADC4-CCA0-55BA15F5E61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A3ECB6FA-2F9B-94C5-7CE9-20689E940ADF}"/>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21E302CA-8657-D01A-F2C7-36669ABA7106}"/>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67FA4732-D3AE-2365-83C6-B99A3CF7F7C4}"/>
              </a:ext>
            </a:extLst>
          </p:cNvPr>
          <p:cNvSpPr txBox="1">
            <a:spLocks noGrp="1"/>
          </p:cNvSpPr>
          <p:nvPr>
            <p:ph type="dt" sz="half" idx="7"/>
          </p:nvPr>
        </p:nvSpPr>
        <p:spPr/>
        <p:txBody>
          <a:bodyPr/>
          <a:lstStyle>
            <a:lvl1pPr>
              <a:defRPr/>
            </a:lvl1pPr>
          </a:lstStyle>
          <a:p>
            <a:pPr lvl="0"/>
            <a:fld id="{FCA77C9D-E6E2-48D7-92E9-B191A4E09986}" type="datetime1">
              <a:rPr lang="en-US"/>
              <a:pPr lvl="0"/>
              <a:t>10/1/2024</a:t>
            </a:fld>
            <a:endParaRPr lang="en-US"/>
          </a:p>
        </p:txBody>
      </p:sp>
      <p:sp>
        <p:nvSpPr>
          <p:cNvPr id="6" name="Footer Placeholder 5">
            <a:extLst>
              <a:ext uri="{FF2B5EF4-FFF2-40B4-BE49-F238E27FC236}">
                <a16:creationId xmlns:a16="http://schemas.microsoft.com/office/drawing/2014/main" id="{1D6E515F-BB13-0202-B211-A64775CC93E4}"/>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92A4566-ABC3-4040-E5CC-45A692AE2D5B}"/>
              </a:ext>
            </a:extLst>
          </p:cNvPr>
          <p:cNvSpPr txBox="1">
            <a:spLocks noGrp="1"/>
          </p:cNvSpPr>
          <p:nvPr>
            <p:ph type="sldNum" sz="quarter" idx="8"/>
          </p:nvPr>
        </p:nvSpPr>
        <p:spPr/>
        <p:txBody>
          <a:bodyPr/>
          <a:lstStyle>
            <a:lvl1pPr>
              <a:defRPr/>
            </a:lvl1pPr>
          </a:lstStyle>
          <a:p>
            <a:pPr lvl="0"/>
            <a:fld id="{39486A76-5EAD-4B49-A898-078D1E5C3260}" type="slidenum">
              <a:t>‹#›</a:t>
            </a:fld>
            <a:endParaRPr lang="en-US"/>
          </a:p>
        </p:txBody>
      </p:sp>
    </p:spTree>
    <p:extLst>
      <p:ext uri="{BB962C8B-B14F-4D97-AF65-F5344CB8AC3E}">
        <p14:creationId xmlns:p14="http://schemas.microsoft.com/office/powerpoint/2010/main" val="1347499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image" Target="../media/image4.wmf"/><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19" Type="http://schemas.openxmlformats.org/officeDocument/2006/relationships/theme" Target="../theme/theme3.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F90F74-BFE4-B55D-A239-4DAB93077365}"/>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D9CD462B-8386-7F0D-F76F-808F78F39748}"/>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1F09D-DB75-D749-331A-C101418475DB}"/>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6018CC87-D523-4F96-8437-0D1BDB024892}" type="datetime1">
              <a:rPr lang="en-US"/>
              <a:pPr lvl="0"/>
              <a:t>10/1/2024</a:t>
            </a:fld>
            <a:endParaRPr lang="en-US"/>
          </a:p>
        </p:txBody>
      </p:sp>
      <p:sp>
        <p:nvSpPr>
          <p:cNvPr id="5" name="Footer Placeholder 4">
            <a:extLst>
              <a:ext uri="{FF2B5EF4-FFF2-40B4-BE49-F238E27FC236}">
                <a16:creationId xmlns:a16="http://schemas.microsoft.com/office/drawing/2014/main" id="{B304A106-1688-E921-642C-0FB93F45E1BB}"/>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00C455F8-57E5-4CD4-1DE7-F6BA101C4A48}"/>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30450DEB-1AF4-4262-AD75-72FDE617F067}"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9" r:id="rId12"/>
    <p:sldLayoutId id="2147483660" r:id="rId13"/>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94200"/>
            <a:ext cx="10972800" cy="59088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609601" y="1137920"/>
            <a:ext cx="10972800" cy="494792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1" name="Group 4">
            <a:extLst>
              <a:ext uri="{FF2B5EF4-FFF2-40B4-BE49-F238E27FC236}">
                <a16:creationId xmlns:a16="http://schemas.microsoft.com/office/drawing/2014/main" id="{1DADF136-FE7B-4712-82C2-74BB9B0782D6}"/>
              </a:ext>
            </a:extLst>
          </p:cNvPr>
          <p:cNvGrpSpPr>
            <a:grpSpLocks noChangeAspect="1"/>
          </p:cNvGrpSpPr>
          <p:nvPr userDrawn="1"/>
        </p:nvGrpSpPr>
        <p:grpSpPr bwMode="auto">
          <a:xfrm>
            <a:off x="11281250" y="6356350"/>
            <a:ext cx="303055" cy="311150"/>
            <a:chOff x="7110" y="4004"/>
            <a:chExt cx="191" cy="196"/>
          </a:xfrm>
        </p:grpSpPr>
        <p:sp>
          <p:nvSpPr>
            <p:cNvPr id="12" name="Freeform 5">
              <a:extLst>
                <a:ext uri="{FF2B5EF4-FFF2-40B4-BE49-F238E27FC236}">
                  <a16:creationId xmlns:a16="http://schemas.microsoft.com/office/drawing/2014/main" id="{64D7419B-F1DF-4C19-922C-3EBD8C0B319C}"/>
                </a:ext>
              </a:extLst>
            </p:cNvPr>
            <p:cNvSpPr>
              <a:spLocks/>
            </p:cNvSpPr>
            <p:nvPr userDrawn="1"/>
          </p:nvSpPr>
          <p:spPr bwMode="auto">
            <a:xfrm>
              <a:off x="7110" y="4004"/>
              <a:ext cx="191" cy="70"/>
            </a:xfrm>
            <a:custGeom>
              <a:avLst/>
              <a:gdLst>
                <a:gd name="T0" fmla="*/ 191 w 191"/>
                <a:gd name="T1" fmla="*/ 0 h 70"/>
                <a:gd name="T2" fmla="*/ 0 w 191"/>
                <a:gd name="T3" fmla="*/ 70 h 70"/>
                <a:gd name="T4" fmla="*/ 191 w 191"/>
                <a:gd name="T5" fmla="*/ 36 h 70"/>
                <a:gd name="T6" fmla="*/ 191 w 191"/>
                <a:gd name="T7" fmla="*/ 0 h 70"/>
              </a:gdLst>
              <a:ahLst/>
              <a:cxnLst>
                <a:cxn ang="0">
                  <a:pos x="T0" y="T1"/>
                </a:cxn>
                <a:cxn ang="0">
                  <a:pos x="T2" y="T3"/>
                </a:cxn>
                <a:cxn ang="0">
                  <a:pos x="T4" y="T5"/>
                </a:cxn>
                <a:cxn ang="0">
                  <a:pos x="T6" y="T7"/>
                </a:cxn>
              </a:cxnLst>
              <a:rect l="0" t="0" r="r" b="b"/>
              <a:pathLst>
                <a:path w="191" h="70">
                  <a:moveTo>
                    <a:pt x="191" y="0"/>
                  </a:moveTo>
                  <a:lnTo>
                    <a:pt x="0" y="70"/>
                  </a:lnTo>
                  <a:lnTo>
                    <a:pt x="191" y="36"/>
                  </a:lnTo>
                  <a:lnTo>
                    <a:pt x="191"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sp>
          <p:nvSpPr>
            <p:cNvPr id="13" name="Freeform 6">
              <a:extLst>
                <a:ext uri="{FF2B5EF4-FFF2-40B4-BE49-F238E27FC236}">
                  <a16:creationId xmlns:a16="http://schemas.microsoft.com/office/drawing/2014/main" id="{2A863B94-D64E-4855-9DAA-5978958B5CD9}"/>
                </a:ext>
              </a:extLst>
            </p:cNvPr>
            <p:cNvSpPr>
              <a:spLocks/>
            </p:cNvSpPr>
            <p:nvPr userDrawn="1"/>
          </p:nvSpPr>
          <p:spPr bwMode="auto">
            <a:xfrm>
              <a:off x="7111" y="4103"/>
              <a:ext cx="78" cy="97"/>
            </a:xfrm>
            <a:custGeom>
              <a:avLst/>
              <a:gdLst>
                <a:gd name="T0" fmla="*/ 30 w 78"/>
                <a:gd name="T1" fmla="*/ 58 h 97"/>
                <a:gd name="T2" fmla="*/ 65 w 78"/>
                <a:gd name="T3" fmla="*/ 58 h 97"/>
                <a:gd name="T4" fmla="*/ 65 w 78"/>
                <a:gd name="T5" fmla="*/ 38 h 97"/>
                <a:gd name="T6" fmla="*/ 30 w 78"/>
                <a:gd name="T7" fmla="*/ 38 h 97"/>
                <a:gd name="T8" fmla="*/ 30 w 78"/>
                <a:gd name="T9" fmla="*/ 22 h 97"/>
                <a:gd name="T10" fmla="*/ 68 w 78"/>
                <a:gd name="T11" fmla="*/ 22 h 97"/>
                <a:gd name="T12" fmla="*/ 55 w 78"/>
                <a:gd name="T13" fmla="*/ 0 h 97"/>
                <a:gd name="T14" fmla="*/ 0 w 78"/>
                <a:gd name="T15" fmla="*/ 0 h 97"/>
                <a:gd name="T16" fmla="*/ 0 w 78"/>
                <a:gd name="T17" fmla="*/ 97 h 97"/>
                <a:gd name="T18" fmla="*/ 78 w 78"/>
                <a:gd name="T19" fmla="*/ 97 h 97"/>
                <a:gd name="T20" fmla="*/ 78 w 78"/>
                <a:gd name="T21" fmla="*/ 74 h 97"/>
                <a:gd name="T22" fmla="*/ 30 w 78"/>
                <a:gd name="T23" fmla="*/ 74 h 97"/>
                <a:gd name="T24" fmla="*/ 30 w 78"/>
                <a:gd name="T25" fmla="*/ 5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97">
                  <a:moveTo>
                    <a:pt x="30" y="58"/>
                  </a:moveTo>
                  <a:lnTo>
                    <a:pt x="65" y="58"/>
                  </a:lnTo>
                  <a:lnTo>
                    <a:pt x="65" y="38"/>
                  </a:lnTo>
                  <a:lnTo>
                    <a:pt x="30" y="38"/>
                  </a:lnTo>
                  <a:lnTo>
                    <a:pt x="30" y="22"/>
                  </a:lnTo>
                  <a:lnTo>
                    <a:pt x="68" y="22"/>
                  </a:lnTo>
                  <a:lnTo>
                    <a:pt x="55" y="0"/>
                  </a:lnTo>
                  <a:lnTo>
                    <a:pt x="0" y="0"/>
                  </a:lnTo>
                  <a:lnTo>
                    <a:pt x="0" y="97"/>
                  </a:lnTo>
                  <a:lnTo>
                    <a:pt x="78" y="97"/>
                  </a:lnTo>
                  <a:lnTo>
                    <a:pt x="78" y="74"/>
                  </a:lnTo>
                  <a:lnTo>
                    <a:pt x="30" y="74"/>
                  </a:lnTo>
                  <a:lnTo>
                    <a:pt x="30" y="58"/>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sp>
          <p:nvSpPr>
            <p:cNvPr id="18" name="Freeform 7">
              <a:extLst>
                <a:ext uri="{FF2B5EF4-FFF2-40B4-BE49-F238E27FC236}">
                  <a16:creationId xmlns:a16="http://schemas.microsoft.com/office/drawing/2014/main" id="{BFD46C41-2EF7-4391-9B7B-6E41B810673B}"/>
                </a:ext>
              </a:extLst>
            </p:cNvPr>
            <p:cNvSpPr>
              <a:spLocks/>
            </p:cNvSpPr>
            <p:nvPr userDrawn="1"/>
          </p:nvSpPr>
          <p:spPr bwMode="auto">
            <a:xfrm>
              <a:off x="7176" y="4103"/>
              <a:ext cx="96" cy="97"/>
            </a:xfrm>
            <a:custGeom>
              <a:avLst/>
              <a:gdLst>
                <a:gd name="T0" fmla="*/ 64 w 96"/>
                <a:gd name="T1" fmla="*/ 0 h 97"/>
                <a:gd name="T2" fmla="*/ 48 w 96"/>
                <a:gd name="T3" fmla="*/ 32 h 97"/>
                <a:gd name="T4" fmla="*/ 32 w 96"/>
                <a:gd name="T5" fmla="*/ 0 h 97"/>
                <a:gd name="T6" fmla="*/ 0 w 96"/>
                <a:gd name="T7" fmla="*/ 0 h 97"/>
                <a:gd name="T8" fmla="*/ 33 w 96"/>
                <a:gd name="T9" fmla="*/ 58 h 97"/>
                <a:gd name="T10" fmla="*/ 33 w 96"/>
                <a:gd name="T11" fmla="*/ 97 h 97"/>
                <a:gd name="T12" fmla="*/ 62 w 96"/>
                <a:gd name="T13" fmla="*/ 97 h 97"/>
                <a:gd name="T14" fmla="*/ 62 w 96"/>
                <a:gd name="T15" fmla="*/ 58 h 97"/>
                <a:gd name="T16" fmla="*/ 96 w 96"/>
                <a:gd name="T17" fmla="*/ 0 h 97"/>
                <a:gd name="T18" fmla="*/ 64 w 96"/>
                <a:gd name="T19"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97">
                  <a:moveTo>
                    <a:pt x="64" y="0"/>
                  </a:moveTo>
                  <a:lnTo>
                    <a:pt x="48" y="32"/>
                  </a:lnTo>
                  <a:lnTo>
                    <a:pt x="32" y="0"/>
                  </a:lnTo>
                  <a:lnTo>
                    <a:pt x="0" y="0"/>
                  </a:lnTo>
                  <a:lnTo>
                    <a:pt x="33" y="58"/>
                  </a:lnTo>
                  <a:lnTo>
                    <a:pt x="33" y="97"/>
                  </a:lnTo>
                  <a:lnTo>
                    <a:pt x="62" y="97"/>
                  </a:lnTo>
                  <a:lnTo>
                    <a:pt x="62" y="58"/>
                  </a:lnTo>
                  <a:lnTo>
                    <a:pt x="96" y="0"/>
                  </a:lnTo>
                  <a:lnTo>
                    <a:pt x="64" y="0"/>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grpSp>
      <p:sp>
        <p:nvSpPr>
          <p:cNvPr id="24" name="Slide Number Placeholder 4">
            <a:extLst>
              <a:ext uri="{FF2B5EF4-FFF2-40B4-BE49-F238E27FC236}">
                <a16:creationId xmlns:a16="http://schemas.microsoft.com/office/drawing/2014/main" id="{54C949B8-F086-409A-B3B2-6F402FCC20FB}"/>
              </a:ext>
            </a:extLst>
          </p:cNvPr>
          <p:cNvSpPr txBox="1">
            <a:spLocks/>
          </p:cNvSpPr>
          <p:nvPr userDrawn="1"/>
        </p:nvSpPr>
        <p:spPr>
          <a:xfrm>
            <a:off x="609283" y="6530236"/>
            <a:ext cx="662721" cy="180000"/>
          </a:xfrm>
          <a:prstGeom prst="rect">
            <a:avLst/>
          </a:prstGeom>
        </p:spPr>
        <p:txBody>
          <a:bodyPr lIns="0"/>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800">
                <a:solidFill>
                  <a:schemeClr val="bg1"/>
                </a:solidFill>
              </a:rPr>
              <a:t>Page </a:t>
            </a:r>
            <a:fld id="{D5B76411-544C-4F9A-8EDE-9EEB2BD21F95}" type="slidenum">
              <a:rPr lang="en-IN" sz="800" smtClean="0">
                <a:solidFill>
                  <a:schemeClr val="bg1"/>
                </a:solidFill>
              </a:rPr>
              <a:t>‹#›</a:t>
            </a:fld>
            <a:endParaRPr sz="800">
              <a:solidFill>
                <a:schemeClr val="bg1"/>
              </a:solidFill>
            </a:endParaRPr>
          </a:p>
        </p:txBody>
      </p:sp>
    </p:spTree>
    <p:extLst>
      <p:ext uri="{BB962C8B-B14F-4D97-AF65-F5344CB8AC3E}">
        <p14:creationId xmlns:p14="http://schemas.microsoft.com/office/powerpoint/2010/main" val="17867090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Lst>
  <p:hf sldNum="0" hdr="0" dt="0"/>
  <p:txStyles>
    <p:titleStyle>
      <a:lvl1pPr algn="l" defTabSz="913943" rtl="0" eaLnBrk="1" latinLnBrk="0" hangingPunct="1">
        <a:lnSpc>
          <a:spcPct val="85000"/>
        </a:lnSpc>
        <a:spcBef>
          <a:spcPct val="0"/>
        </a:spcBef>
        <a:buNone/>
        <a:defRPr sz="2399" b="0" kern="1200">
          <a:solidFill>
            <a:schemeClr val="bg1"/>
          </a:solidFill>
          <a:latin typeface="EYInterstate Light" panose="02000506000000020004" pitchFamily="2" charset="0"/>
          <a:ea typeface="+mj-ea"/>
          <a:cs typeface="Arial" pitchFamily="34" charset="0"/>
        </a:defRPr>
      </a:lvl1pPr>
    </p:titleStyle>
    <p:bodyStyle>
      <a:lvl1pPr marL="356438" indent="-356438" algn="l" defTabSz="913943" rtl="0" eaLnBrk="1" latinLnBrk="0" hangingPunct="1">
        <a:spcBef>
          <a:spcPct val="20000"/>
        </a:spcBef>
        <a:buClr>
          <a:schemeClr val="tx2"/>
        </a:buClr>
        <a:buSzPct val="110000"/>
        <a:buFont typeface="EYInterstate Light" panose="02000506000000020004" pitchFamily="2" charset="0"/>
        <a:buChar char="•"/>
        <a:defRPr sz="1999" kern="1200">
          <a:solidFill>
            <a:schemeClr val="bg1"/>
          </a:solidFill>
          <a:latin typeface="EYInterstate Light" panose="02000506000000020004" pitchFamily="2" charset="0"/>
          <a:ea typeface="+mn-ea"/>
          <a:cs typeface="+mn-cs"/>
        </a:defRPr>
      </a:lvl1pPr>
      <a:lvl2pPr marL="712875" indent="-356438" algn="l" defTabSz="913943" rtl="0" eaLnBrk="1" latinLnBrk="0" hangingPunct="1">
        <a:spcBef>
          <a:spcPct val="20000"/>
        </a:spcBef>
        <a:buClr>
          <a:schemeClr val="tx2"/>
        </a:buClr>
        <a:buSzPct val="110000"/>
        <a:buFont typeface="EYInterstate Light" panose="02000506000000020004" pitchFamily="2" charset="0"/>
        <a:buChar char="•"/>
        <a:defRPr sz="1799" kern="1200">
          <a:solidFill>
            <a:schemeClr val="bg1"/>
          </a:solidFill>
          <a:latin typeface="EYInterstate Light" panose="02000506000000020004" pitchFamily="2" charset="0"/>
          <a:ea typeface="+mn-ea"/>
          <a:cs typeface="+mn-cs"/>
        </a:defRPr>
      </a:lvl2pPr>
      <a:lvl3pPr marL="1069313" indent="-356438" algn="l" defTabSz="913943" rtl="0" eaLnBrk="1" latinLnBrk="0" hangingPunct="1">
        <a:spcBef>
          <a:spcPct val="20000"/>
        </a:spcBef>
        <a:buClr>
          <a:schemeClr val="tx2"/>
        </a:buClr>
        <a:buSzPct val="110000"/>
        <a:buFont typeface="EYInterstate Light" panose="02000506000000020004" pitchFamily="2" charset="0"/>
        <a:buChar char="•"/>
        <a:defRPr sz="1599" kern="1200">
          <a:solidFill>
            <a:schemeClr val="bg1"/>
          </a:solidFill>
          <a:latin typeface="EYInterstate Light" panose="02000506000000020004" pitchFamily="2" charset="0"/>
          <a:ea typeface="+mn-ea"/>
          <a:cs typeface="+mn-cs"/>
        </a:defRPr>
      </a:lvl3pPr>
      <a:lvl4pPr marL="1425751" indent="-356438" algn="l" defTabSz="913943" rtl="0" eaLnBrk="1" latinLnBrk="0" hangingPunct="1">
        <a:spcBef>
          <a:spcPct val="20000"/>
        </a:spcBef>
        <a:buClr>
          <a:schemeClr val="tx2"/>
        </a:buClr>
        <a:buSzPct val="110000"/>
        <a:buFont typeface="EYInterstate Light" panose="02000506000000020004" pitchFamily="2" charset="0"/>
        <a:buChar char="•"/>
        <a:defRPr sz="1399" kern="1200">
          <a:solidFill>
            <a:schemeClr val="bg1"/>
          </a:solidFill>
          <a:latin typeface="EYInterstate Light" panose="02000506000000020004" pitchFamily="2" charset="0"/>
          <a:ea typeface="+mn-ea"/>
          <a:cs typeface="+mn-cs"/>
        </a:defRPr>
      </a:lvl4pPr>
      <a:lvl5pPr marL="1782188" indent="-356438" algn="l" defTabSz="913943" rtl="0" eaLnBrk="1" latinLnBrk="0" hangingPunct="1">
        <a:spcBef>
          <a:spcPct val="20000"/>
        </a:spcBef>
        <a:buClr>
          <a:schemeClr val="tx2"/>
        </a:buClr>
        <a:buSzPct val="110000"/>
        <a:buFont typeface="EYInterstate Light" panose="02000506000000020004" pitchFamily="2" charset="0"/>
        <a:buChar char="•"/>
        <a:defRPr sz="1199" kern="1200">
          <a:solidFill>
            <a:schemeClr val="bg1"/>
          </a:solidFill>
          <a:latin typeface="EYInterstate Light" panose="02000506000000020004" pitchFamily="2" charset="0"/>
          <a:ea typeface="+mn-ea"/>
          <a:cs typeface="+mn-cs"/>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943" rtl="0" eaLnBrk="1" latinLnBrk="0" hangingPunct="1">
        <a:defRPr sz="1799" kern="1200">
          <a:solidFill>
            <a:schemeClr val="tx1"/>
          </a:solidFill>
          <a:latin typeface="+mn-lt"/>
          <a:ea typeface="+mn-ea"/>
          <a:cs typeface="+mn-cs"/>
        </a:defRPr>
      </a:lvl1pPr>
      <a:lvl2pPr marL="456971" algn="l" defTabSz="913943" rtl="0" eaLnBrk="1" latinLnBrk="0" hangingPunct="1">
        <a:defRPr sz="1799" kern="1200">
          <a:solidFill>
            <a:schemeClr val="tx1"/>
          </a:solidFill>
          <a:latin typeface="+mn-lt"/>
          <a:ea typeface="+mn-ea"/>
          <a:cs typeface="+mn-cs"/>
        </a:defRPr>
      </a:lvl2pPr>
      <a:lvl3pPr marL="913943" algn="l" defTabSz="913943" rtl="0" eaLnBrk="1" latinLnBrk="0" hangingPunct="1">
        <a:defRPr sz="1799" kern="1200">
          <a:solidFill>
            <a:schemeClr val="tx1"/>
          </a:solidFill>
          <a:latin typeface="+mn-lt"/>
          <a:ea typeface="+mn-ea"/>
          <a:cs typeface="+mn-cs"/>
        </a:defRPr>
      </a:lvl3pPr>
      <a:lvl4pPr marL="1370914" algn="l" defTabSz="913943" rtl="0" eaLnBrk="1" latinLnBrk="0" hangingPunct="1">
        <a:defRPr sz="1799" kern="1200">
          <a:solidFill>
            <a:schemeClr val="tx1"/>
          </a:solidFill>
          <a:latin typeface="+mn-lt"/>
          <a:ea typeface="+mn-ea"/>
          <a:cs typeface="+mn-cs"/>
        </a:defRPr>
      </a:lvl4pPr>
      <a:lvl5pPr marL="1827886" algn="l" defTabSz="913943" rtl="0" eaLnBrk="1" latinLnBrk="0" hangingPunct="1">
        <a:defRPr sz="1799" kern="1200">
          <a:solidFill>
            <a:schemeClr val="tx1"/>
          </a:solidFill>
          <a:latin typeface="+mn-lt"/>
          <a:ea typeface="+mn-ea"/>
          <a:cs typeface="+mn-cs"/>
        </a:defRPr>
      </a:lvl5pPr>
      <a:lvl6pPr marL="2284857" algn="l" defTabSz="913943" rtl="0" eaLnBrk="1" latinLnBrk="0" hangingPunct="1">
        <a:defRPr sz="1799" kern="1200">
          <a:solidFill>
            <a:schemeClr val="tx1"/>
          </a:solidFill>
          <a:latin typeface="+mn-lt"/>
          <a:ea typeface="+mn-ea"/>
          <a:cs typeface="+mn-cs"/>
        </a:defRPr>
      </a:lvl6pPr>
      <a:lvl7pPr marL="2741828" algn="l" defTabSz="913943" rtl="0" eaLnBrk="1" latinLnBrk="0" hangingPunct="1">
        <a:defRPr sz="1799" kern="1200">
          <a:solidFill>
            <a:schemeClr val="tx1"/>
          </a:solidFill>
          <a:latin typeface="+mn-lt"/>
          <a:ea typeface="+mn-ea"/>
          <a:cs typeface="+mn-cs"/>
        </a:defRPr>
      </a:lvl7pPr>
      <a:lvl8pPr marL="3198800" algn="l" defTabSz="913943" rtl="0" eaLnBrk="1" latinLnBrk="0" hangingPunct="1">
        <a:defRPr sz="1799" kern="1200">
          <a:solidFill>
            <a:schemeClr val="tx1"/>
          </a:solidFill>
          <a:latin typeface="+mn-lt"/>
          <a:ea typeface="+mn-ea"/>
          <a:cs typeface="+mn-cs"/>
        </a:defRPr>
      </a:lvl8pPr>
      <a:lvl9pPr marL="3655771" algn="l" defTabSz="91394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864">
          <p15:clr>
            <a:srgbClr val="F26B43"/>
          </p15:clr>
        </p15:guide>
        <p15:guide id="2" pos="386">
          <p15:clr>
            <a:srgbClr val="F26B43"/>
          </p15:clr>
        </p15:guide>
        <p15:guide id="3" pos="7303">
          <p15:clr>
            <a:srgbClr val="F26B43"/>
          </p15:clr>
        </p15:guide>
        <p15:guide id="4" orient="horz" pos="69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01600"/>
            <a:ext cx="10972800" cy="860400"/>
          </a:xfrm>
          <a:prstGeom prst="rect">
            <a:avLst/>
          </a:prstGeom>
        </p:spPr>
        <p:txBody>
          <a:bodyPr vert="horz"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609601" y="1425603"/>
            <a:ext cx="10972800" cy="4698975"/>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age Placeholder White"/>
          <p:cNvSpPr txBox="1"/>
          <p:nvPr/>
        </p:nvSpPr>
        <p:spPr>
          <a:xfrm>
            <a:off x="609600" y="6501764"/>
            <a:ext cx="960000" cy="201168"/>
          </a:xfrm>
          <a:prstGeom prst="rect">
            <a:avLst/>
          </a:prstGeom>
          <a:noFill/>
        </p:spPr>
        <p:txBody>
          <a:bodyPr wrap="square" lIns="0" tIns="0" rIns="0" bIns="0" rtlCol="0" anchor="t" anchorCtr="0">
            <a:noAutofit/>
          </a:bodyPr>
          <a:lstStyle/>
          <a:p>
            <a:r>
              <a:rPr lang="en-US" sz="1099">
                <a:solidFill>
                  <a:schemeClr val="bg1"/>
                </a:solidFill>
                <a:latin typeface="+mn-lt"/>
              </a:rPr>
              <a:t>Page </a:t>
            </a:r>
            <a:fld id="{9AE4D82F-B047-469B-AC52-A46321747EAF}" type="slidenum">
              <a:rPr lang="en-US" sz="1099" smtClean="0">
                <a:solidFill>
                  <a:schemeClr val="bg1"/>
                </a:solidFill>
                <a:latin typeface="+mn-lt"/>
              </a:rPr>
              <a:pPr/>
              <a:t>‹#›</a:t>
            </a:fld>
            <a:endParaRPr lang="en-US" sz="1099">
              <a:solidFill>
                <a:schemeClr val="bg1"/>
              </a:solidFill>
              <a:latin typeface="+mn-lt"/>
            </a:endParaRPr>
          </a:p>
        </p:txBody>
      </p:sp>
      <p:sp>
        <p:nvSpPr>
          <p:cNvPr id="19" name="Footer Placeholder 4"/>
          <p:cNvSpPr>
            <a:spLocks noGrp="1"/>
          </p:cNvSpPr>
          <p:nvPr>
            <p:ph type="ftr" sz="quarter" idx="3"/>
          </p:nvPr>
        </p:nvSpPr>
        <p:spPr>
          <a:xfrm>
            <a:off x="3451201" y="6501764"/>
            <a:ext cx="4579200" cy="201168"/>
          </a:xfrm>
          <a:prstGeom prst="rect">
            <a:avLst/>
          </a:prstGeom>
        </p:spPr>
        <p:txBody>
          <a:bodyPr vert="horz" lIns="0" tIns="0" rIns="0" bIns="0" rtlCol="0" anchor="t" anchorCtr="0">
            <a:noAutofit/>
          </a:bodyPr>
          <a:lstStyle>
            <a:lvl1pPr algn="l">
              <a:defRPr sz="1099">
                <a:solidFill>
                  <a:schemeClr val="bg1"/>
                </a:solidFill>
                <a:latin typeface="+mn-lt"/>
              </a:defRPr>
            </a:lvl1pPr>
          </a:lstStyle>
          <a:p>
            <a:r>
              <a:rPr lang="en-US"/>
              <a:t>NextGen ERM Master Client Deck</a:t>
            </a:r>
          </a:p>
        </p:txBody>
      </p:sp>
      <p:sp>
        <p:nvSpPr>
          <p:cNvPr id="12" name="Date Placeholder 2"/>
          <p:cNvSpPr>
            <a:spLocks noGrp="1"/>
          </p:cNvSpPr>
          <p:nvPr>
            <p:ph type="dt" sz="half" idx="2"/>
          </p:nvPr>
        </p:nvSpPr>
        <p:spPr>
          <a:xfrm>
            <a:off x="1623723" y="6501764"/>
            <a:ext cx="1584960" cy="201168"/>
          </a:xfrm>
          <a:prstGeom prst="rect">
            <a:avLst/>
          </a:prstGeom>
        </p:spPr>
        <p:txBody>
          <a:bodyPr lIns="0" tIns="0" rIns="0" bIns="0" anchor="t" anchorCtr="0"/>
          <a:lstStyle>
            <a:lvl1pPr>
              <a:defRPr sz="1099">
                <a:solidFill>
                  <a:schemeClr val="bg1"/>
                </a:solidFill>
                <a:latin typeface="+mn-lt"/>
                <a:cs typeface="Arial" pitchFamily="34" charset="0"/>
              </a:defRPr>
            </a:lvl1pPr>
          </a:lstStyle>
          <a:p>
            <a:endParaRPr lang="en-US"/>
          </a:p>
        </p:txBody>
      </p:sp>
      <p:pic>
        <p:nvPicPr>
          <p:cNvPr id="13" name="EYLogoWhiteSlides"/>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11045952" y="6327648"/>
            <a:ext cx="536672" cy="411480"/>
          </a:xfrm>
          <a:prstGeom prst="rect">
            <a:avLst/>
          </a:prstGeom>
        </p:spPr>
      </p:pic>
    </p:spTree>
    <p:extLst>
      <p:ext uri="{BB962C8B-B14F-4D97-AF65-F5344CB8AC3E}">
        <p14:creationId xmlns:p14="http://schemas.microsoft.com/office/powerpoint/2010/main" val="40420255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 id="2147483688" r:id="rId18"/>
  </p:sldLayoutIdLst>
  <p:hf sldNum="0" hdr="0" dt="0"/>
  <p:txStyles>
    <p:titleStyle>
      <a:lvl1pPr algn="l" defTabSz="913943" rtl="0" eaLnBrk="1" latinLnBrk="0" hangingPunct="1">
        <a:lnSpc>
          <a:spcPct val="85000"/>
        </a:lnSpc>
        <a:spcBef>
          <a:spcPct val="0"/>
        </a:spcBef>
        <a:buNone/>
        <a:defRPr sz="2999" b="1" kern="1200">
          <a:solidFill>
            <a:schemeClr val="bg1"/>
          </a:solidFill>
          <a:latin typeface="+mn-lt"/>
          <a:ea typeface="+mj-ea"/>
          <a:cs typeface="Arial" pitchFamily="34" charset="0"/>
        </a:defRPr>
      </a:lvl1pPr>
    </p:titleStyle>
    <p:bodyStyle>
      <a:lvl1pPr marL="356438" indent="-356438" algn="l" defTabSz="913943" rtl="0" eaLnBrk="1" latinLnBrk="0" hangingPunct="1">
        <a:spcBef>
          <a:spcPct val="20000"/>
        </a:spcBef>
        <a:buClr>
          <a:schemeClr val="accent2"/>
        </a:buClr>
        <a:buSzPct val="70000"/>
        <a:buFont typeface="Arial" pitchFamily="34" charset="0"/>
        <a:buChar char="►"/>
        <a:defRPr sz="2399" kern="1200">
          <a:solidFill>
            <a:schemeClr val="bg1"/>
          </a:solidFill>
          <a:latin typeface="+mn-lt"/>
          <a:ea typeface="+mn-ea"/>
          <a:cs typeface="+mn-cs"/>
        </a:defRPr>
      </a:lvl1pPr>
      <a:lvl2pPr marL="712875" indent="-356438" algn="l" defTabSz="913943" rtl="0" eaLnBrk="1" latinLnBrk="0" hangingPunct="1">
        <a:spcBef>
          <a:spcPct val="20000"/>
        </a:spcBef>
        <a:buClr>
          <a:schemeClr val="accent2"/>
        </a:buClr>
        <a:buSzPct val="70000"/>
        <a:buFont typeface="Arial" pitchFamily="34" charset="0"/>
        <a:buChar char="►"/>
        <a:defRPr sz="1999" kern="1200">
          <a:solidFill>
            <a:schemeClr val="bg1"/>
          </a:solidFill>
          <a:latin typeface="+mn-lt"/>
          <a:ea typeface="+mn-ea"/>
          <a:cs typeface="+mn-cs"/>
        </a:defRPr>
      </a:lvl2pPr>
      <a:lvl3pPr marL="1069313" indent="-356438" algn="l" defTabSz="913943" rtl="0" eaLnBrk="1" latinLnBrk="0" hangingPunct="1">
        <a:spcBef>
          <a:spcPct val="20000"/>
        </a:spcBef>
        <a:buClr>
          <a:schemeClr val="accent2"/>
        </a:buClr>
        <a:buSzPct val="70000"/>
        <a:buFont typeface="Arial" pitchFamily="34" charset="0"/>
        <a:buChar char="►"/>
        <a:defRPr sz="1799" kern="1200">
          <a:solidFill>
            <a:schemeClr val="bg1"/>
          </a:solidFill>
          <a:latin typeface="+mn-lt"/>
          <a:ea typeface="+mn-ea"/>
          <a:cs typeface="+mn-cs"/>
        </a:defRPr>
      </a:lvl3pPr>
      <a:lvl4pPr marL="1425751" indent="-356438" algn="l" defTabSz="913943" rtl="0" eaLnBrk="1" latinLnBrk="0" hangingPunct="1">
        <a:spcBef>
          <a:spcPct val="20000"/>
        </a:spcBef>
        <a:buClr>
          <a:schemeClr val="accent2"/>
        </a:buClr>
        <a:buSzPct val="70000"/>
        <a:buFont typeface="Arial" pitchFamily="34" charset="0"/>
        <a:buChar char="►"/>
        <a:defRPr sz="1599" kern="1200">
          <a:solidFill>
            <a:schemeClr val="bg1"/>
          </a:solidFill>
          <a:latin typeface="+mn-lt"/>
          <a:ea typeface="+mn-ea"/>
          <a:cs typeface="+mn-cs"/>
        </a:defRPr>
      </a:lvl4pPr>
      <a:lvl5pPr marL="1782188" indent="-356438" algn="l" defTabSz="913943" rtl="0" eaLnBrk="1" latinLnBrk="0" hangingPunct="1">
        <a:spcBef>
          <a:spcPct val="20000"/>
        </a:spcBef>
        <a:buClr>
          <a:schemeClr val="accent2"/>
        </a:buClr>
        <a:buSzPct val="70000"/>
        <a:buFont typeface="Arial" pitchFamily="34" charset="0"/>
        <a:buChar char="►"/>
        <a:defRPr sz="1599" kern="1200">
          <a:solidFill>
            <a:schemeClr val="bg1"/>
          </a:solidFill>
          <a:latin typeface="+mn-lt"/>
          <a:ea typeface="+mn-ea"/>
          <a:cs typeface="+mn-cs"/>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943" rtl="0" eaLnBrk="1" latinLnBrk="0" hangingPunct="1">
        <a:defRPr sz="1799" kern="1200">
          <a:solidFill>
            <a:schemeClr val="tx1"/>
          </a:solidFill>
          <a:latin typeface="+mn-lt"/>
          <a:ea typeface="+mn-ea"/>
          <a:cs typeface="+mn-cs"/>
        </a:defRPr>
      </a:lvl1pPr>
      <a:lvl2pPr marL="456971" algn="l" defTabSz="913943" rtl="0" eaLnBrk="1" latinLnBrk="0" hangingPunct="1">
        <a:defRPr sz="1799" kern="1200">
          <a:solidFill>
            <a:schemeClr val="tx1"/>
          </a:solidFill>
          <a:latin typeface="+mn-lt"/>
          <a:ea typeface="+mn-ea"/>
          <a:cs typeface="+mn-cs"/>
        </a:defRPr>
      </a:lvl2pPr>
      <a:lvl3pPr marL="913943" algn="l" defTabSz="913943" rtl="0" eaLnBrk="1" latinLnBrk="0" hangingPunct="1">
        <a:defRPr sz="1799" kern="1200">
          <a:solidFill>
            <a:schemeClr val="tx1"/>
          </a:solidFill>
          <a:latin typeface="+mn-lt"/>
          <a:ea typeface="+mn-ea"/>
          <a:cs typeface="+mn-cs"/>
        </a:defRPr>
      </a:lvl3pPr>
      <a:lvl4pPr marL="1370914" algn="l" defTabSz="913943" rtl="0" eaLnBrk="1" latinLnBrk="0" hangingPunct="1">
        <a:defRPr sz="1799" kern="1200">
          <a:solidFill>
            <a:schemeClr val="tx1"/>
          </a:solidFill>
          <a:latin typeface="+mn-lt"/>
          <a:ea typeface="+mn-ea"/>
          <a:cs typeface="+mn-cs"/>
        </a:defRPr>
      </a:lvl4pPr>
      <a:lvl5pPr marL="1827886" algn="l" defTabSz="913943" rtl="0" eaLnBrk="1" latinLnBrk="0" hangingPunct="1">
        <a:defRPr sz="1799" kern="1200">
          <a:solidFill>
            <a:schemeClr val="tx1"/>
          </a:solidFill>
          <a:latin typeface="+mn-lt"/>
          <a:ea typeface="+mn-ea"/>
          <a:cs typeface="+mn-cs"/>
        </a:defRPr>
      </a:lvl5pPr>
      <a:lvl6pPr marL="2284857" algn="l" defTabSz="913943" rtl="0" eaLnBrk="1" latinLnBrk="0" hangingPunct="1">
        <a:defRPr sz="1799" kern="1200">
          <a:solidFill>
            <a:schemeClr val="tx1"/>
          </a:solidFill>
          <a:latin typeface="+mn-lt"/>
          <a:ea typeface="+mn-ea"/>
          <a:cs typeface="+mn-cs"/>
        </a:defRPr>
      </a:lvl6pPr>
      <a:lvl7pPr marL="2741828" algn="l" defTabSz="913943" rtl="0" eaLnBrk="1" latinLnBrk="0" hangingPunct="1">
        <a:defRPr sz="1799" kern="1200">
          <a:solidFill>
            <a:schemeClr val="tx1"/>
          </a:solidFill>
          <a:latin typeface="+mn-lt"/>
          <a:ea typeface="+mn-ea"/>
          <a:cs typeface="+mn-cs"/>
        </a:defRPr>
      </a:lvl7pPr>
      <a:lvl8pPr marL="3198800" algn="l" defTabSz="913943" rtl="0" eaLnBrk="1" latinLnBrk="0" hangingPunct="1">
        <a:defRPr sz="1799" kern="1200">
          <a:solidFill>
            <a:schemeClr val="tx1"/>
          </a:solidFill>
          <a:latin typeface="+mn-lt"/>
          <a:ea typeface="+mn-ea"/>
          <a:cs typeface="+mn-cs"/>
        </a:defRPr>
      </a:lvl8pPr>
      <a:lvl9pPr marL="3655771" algn="l" defTabSz="91394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name="Slide1813">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6A3B843B-86B8-AE0E-CCE8-0BCD3A6510CE}"/>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5" name="Slide Number Placeholder 3">
            <a:extLst>
              <a:ext uri="{FF2B5EF4-FFF2-40B4-BE49-F238E27FC236}">
                <a16:creationId xmlns:a16="http://schemas.microsoft.com/office/drawing/2014/main" id="{2B52F5D1-0DCF-B485-D4E6-F25004BD04EC}"/>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1</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10" name="Title 5">
            <a:extLst>
              <a:ext uri="{FF2B5EF4-FFF2-40B4-BE49-F238E27FC236}">
                <a16:creationId xmlns:a16="http://schemas.microsoft.com/office/drawing/2014/main" id="{48D1B787-7EC7-69B8-DE28-B11B406D77FF}"/>
              </a:ext>
            </a:extLst>
          </p:cNvPr>
          <p:cNvSpPr txBox="1">
            <a:spLocks noGrp="1"/>
          </p:cNvSpPr>
          <p:nvPr>
            <p:ph type="title"/>
          </p:nvPr>
        </p:nvSpPr>
        <p:spPr>
          <a:xfrm>
            <a:off x="718169" y="2157261"/>
            <a:ext cx="10755657" cy="1482589"/>
          </a:xfrm>
        </p:spPr>
        <p:txBody>
          <a:bodyPr anchorCtr="1">
            <a:noAutofit/>
          </a:bodyPr>
          <a:lstStyle/>
          <a:p>
            <a:pPr algn="ctr">
              <a:lnSpc>
                <a:spcPct val="100000"/>
              </a:lnSpc>
            </a:pPr>
            <a:r>
              <a:rPr lang="en-US" dirty="0">
                <a:latin typeface="Arial" panose="020B0604020202020204" pitchFamily="34" charset="0"/>
                <a:cs typeface="Arial" panose="020B0604020202020204" pitchFamily="34" charset="0"/>
              </a:rPr>
              <a:t>Attachment 1: ERM Proposal PowerPoint Template</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September 2024 | Version 1.0</a:t>
            </a:r>
            <a:endParaRPr lang="en-US" sz="2800" b="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7D85BDBF-8FCF-8057-35B8-6F2EE1769DBF}"/>
              </a:ext>
            </a:extLst>
          </p:cNvPr>
          <p:cNvSpPr txBox="1"/>
          <p:nvPr/>
        </p:nvSpPr>
        <p:spPr>
          <a:xfrm>
            <a:off x="8468049" y="5417573"/>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E02CF122-9E5C-2328-93D8-A39DF4FE0178}"/>
              </a:ext>
            </a:extLst>
          </p:cNvPr>
          <p:cNvSpPr txBox="1"/>
          <p:nvPr/>
        </p:nvSpPr>
        <p:spPr>
          <a:xfrm>
            <a:off x="11166105" y="5388897"/>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D2DE86B-58F9-484A-9B71-523E6B370A29}" type="slidenum">
              <a:rPr>
                <a:latin typeface="Arial" panose="020B0604020202020204" pitchFamily="34" charset="0"/>
                <a:cs typeface="Arial" panose="020B0604020202020204" pitchFamily="34" charset="0"/>
              </a:rPr>
              <a:t>10</a:t>
            </a:fld>
            <a:endParaRPr lang="en-US" sz="1000" b="0" i="0" u="none" strike="noStrike" kern="1200" cap="none" spc="0" baseline="0">
              <a:solidFill>
                <a:srgbClr val="FFFFFF"/>
              </a:solidFill>
              <a:uFillTx/>
              <a:latin typeface="Arial" panose="020B0604020202020204" pitchFamily="34" charset="0"/>
              <a:cs typeface="Arial" panose="020B0604020202020204" pitchFamily="34" charset="0"/>
            </a:endParaRPr>
          </a:p>
        </p:txBody>
      </p:sp>
      <p:sp>
        <p:nvSpPr>
          <p:cNvPr id="6" name="Arrow: Right 9">
            <a:extLst>
              <a:ext uri="{FF2B5EF4-FFF2-40B4-BE49-F238E27FC236}">
                <a16:creationId xmlns:a16="http://schemas.microsoft.com/office/drawing/2014/main" id="{E79F5F1C-4E03-EB4B-ACEF-08D20BE17159}"/>
              </a:ext>
            </a:extLst>
          </p:cNvPr>
          <p:cNvSpPr/>
          <p:nvPr/>
        </p:nvSpPr>
        <p:spPr>
          <a:xfrm>
            <a:off x="9221610" y="1312374"/>
            <a:ext cx="2705517" cy="811557"/>
          </a:xfrm>
          <a:custGeom>
            <a:avLst>
              <a:gd name="f0" fmla="val 21527"/>
              <a:gd name="f1" fmla="val 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DAE3F3"/>
          </a:solidFill>
          <a:ln cap="flat">
            <a:noFill/>
            <a:prstDash val="solid"/>
          </a:ln>
          <a:effectLst>
            <a:outerShdw dist="38096" dir="2700000" algn="tl">
              <a:srgbClr val="000000">
                <a:alpha val="40000"/>
              </a:srgbClr>
            </a:outerShdw>
          </a:effectLst>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rial" panose="020B0604020202020204" pitchFamily="34" charset="0"/>
                <a:cs typeface="Arial" panose="020B0604020202020204" pitchFamily="34" charset="0"/>
              </a:rPr>
              <a:t>Q1 202X</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Arial" panose="020B0604020202020204" pitchFamily="34" charset="0"/>
                <a:cs typeface="Arial" panose="020B0604020202020204" pitchFamily="34" charset="0"/>
              </a:rPr>
              <a:t>ERM Phase III Execution</a:t>
            </a:r>
          </a:p>
        </p:txBody>
      </p:sp>
      <p:sp>
        <p:nvSpPr>
          <p:cNvPr id="7" name="Arrow: Right 8">
            <a:extLst>
              <a:ext uri="{FF2B5EF4-FFF2-40B4-BE49-F238E27FC236}">
                <a16:creationId xmlns:a16="http://schemas.microsoft.com/office/drawing/2014/main" id="{5AD337A6-4B9E-EEC8-7548-7ECC0C3791BC}"/>
              </a:ext>
            </a:extLst>
          </p:cNvPr>
          <p:cNvSpPr/>
          <p:nvPr/>
        </p:nvSpPr>
        <p:spPr>
          <a:xfrm>
            <a:off x="6273950" y="1312374"/>
            <a:ext cx="3026563" cy="811557"/>
          </a:xfrm>
          <a:custGeom>
            <a:avLst>
              <a:gd name="f0" fmla="val 19478"/>
              <a:gd name="f1" fmla="val 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DAE3F3"/>
          </a:solidFill>
          <a:ln cap="flat">
            <a:noFill/>
            <a:prstDash val="solid"/>
          </a:ln>
          <a:effectLst>
            <a:outerShdw dist="38096" dir="2700000" algn="tl">
              <a:srgbClr val="000000">
                <a:alpha val="40000"/>
              </a:srgbClr>
            </a:outerShdw>
          </a:effectLst>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rial" panose="020B0604020202020204" pitchFamily="34" charset="0"/>
                <a:cs typeface="Arial" panose="020B0604020202020204" pitchFamily="34" charset="0"/>
              </a:rPr>
              <a:t>Q3 – Q4 202X</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Arial" panose="020B0604020202020204" pitchFamily="34" charset="0"/>
                <a:cs typeface="Arial" panose="020B0604020202020204" pitchFamily="34" charset="0"/>
              </a:rPr>
              <a:t>ERM Phase I and II Execution</a:t>
            </a:r>
          </a:p>
        </p:txBody>
      </p:sp>
      <p:sp>
        <p:nvSpPr>
          <p:cNvPr id="8" name="Arrow: Right 7">
            <a:extLst>
              <a:ext uri="{FF2B5EF4-FFF2-40B4-BE49-F238E27FC236}">
                <a16:creationId xmlns:a16="http://schemas.microsoft.com/office/drawing/2014/main" id="{759E5674-8323-30FA-770A-8B84ACCC25F4}"/>
              </a:ext>
            </a:extLst>
          </p:cNvPr>
          <p:cNvSpPr/>
          <p:nvPr/>
        </p:nvSpPr>
        <p:spPr>
          <a:xfrm>
            <a:off x="3330798" y="1312374"/>
            <a:ext cx="3022055" cy="811557"/>
          </a:xfrm>
          <a:custGeom>
            <a:avLst>
              <a:gd name="f0" fmla="val 19689"/>
              <a:gd name="f1" fmla="val 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F2F2F2"/>
          </a:solidFill>
          <a:ln cap="flat">
            <a:noFill/>
            <a:prstDash val="solid"/>
          </a:ln>
          <a:effectLst>
            <a:outerShdw dist="38096" dir="2700000" algn="tl">
              <a:srgbClr val="000000">
                <a:alpha val="40000"/>
              </a:srgbClr>
            </a:outerShdw>
          </a:effectLst>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rial" panose="020B0604020202020204" pitchFamily="34" charset="0"/>
                <a:cs typeface="Arial" panose="020B0604020202020204" pitchFamily="34" charset="0"/>
              </a:rPr>
              <a:t>Q2 202X</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a:effectLst/>
                <a:latin typeface="Arial" panose="020B0604020202020204" pitchFamily="34" charset="0"/>
                <a:cs typeface="Arial" panose="020B0604020202020204" pitchFamily="34" charset="0"/>
              </a:rPr>
              <a:t>Project Planning</a:t>
            </a:r>
            <a:endParaRPr lang="en-US" sz="1600" b="1" i="0" u="none" strike="noStrike" kern="1200" cap="none" spc="0" baseline="0">
              <a:uFillTx/>
              <a:latin typeface="Arial" panose="020B0604020202020204" pitchFamily="34" charset="0"/>
              <a:cs typeface="Arial" panose="020B0604020202020204" pitchFamily="34" charset="0"/>
            </a:endParaRPr>
          </a:p>
        </p:txBody>
      </p:sp>
      <p:sp>
        <p:nvSpPr>
          <p:cNvPr id="9" name="Arrow: Right 5">
            <a:extLst>
              <a:ext uri="{FF2B5EF4-FFF2-40B4-BE49-F238E27FC236}">
                <a16:creationId xmlns:a16="http://schemas.microsoft.com/office/drawing/2014/main" id="{2A8850C6-051E-BE9F-A574-00B64F093D1D}"/>
              </a:ext>
            </a:extLst>
          </p:cNvPr>
          <p:cNvSpPr/>
          <p:nvPr/>
        </p:nvSpPr>
        <p:spPr>
          <a:xfrm>
            <a:off x="378621" y="1312374"/>
            <a:ext cx="3026563" cy="811557"/>
          </a:xfrm>
          <a:custGeom>
            <a:avLst>
              <a:gd name="f0" fmla="val 19500"/>
              <a:gd name="f1" fmla="val 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F2F2F2"/>
          </a:solidFill>
          <a:ln cap="flat">
            <a:noFill/>
            <a:prstDash val="solid"/>
          </a:ln>
          <a:effectLst>
            <a:outerShdw dist="38096" dir="2700000" algn="tl">
              <a:srgbClr val="000000">
                <a:alpha val="40000"/>
              </a:srgbClr>
            </a:outerShdw>
          </a:effectLst>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rial" panose="020B0604020202020204" pitchFamily="34" charset="0"/>
                <a:cs typeface="Arial" panose="020B0604020202020204" pitchFamily="34" charset="0"/>
              </a:rPr>
              <a:t>Q1 202X</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a:effectLst/>
                <a:latin typeface="Arial" panose="020B0604020202020204" pitchFamily="34" charset="0"/>
                <a:cs typeface="Arial" panose="020B0604020202020204" pitchFamily="34" charset="0"/>
              </a:rPr>
              <a:t>Set Up Governance Structure</a:t>
            </a:r>
            <a:endParaRPr lang="en-US" sz="1600" b="1" i="0" u="none" strike="noStrike" kern="1200" cap="none" spc="0" baseline="0">
              <a:uFillTx/>
              <a:latin typeface="Arial" panose="020B0604020202020204" pitchFamily="34" charset="0"/>
              <a:cs typeface="Arial" panose="020B0604020202020204" pitchFamily="34" charset="0"/>
            </a:endParaRPr>
          </a:p>
        </p:txBody>
      </p:sp>
      <p:sp>
        <p:nvSpPr>
          <p:cNvPr id="10" name="Rectangle 1">
            <a:extLst>
              <a:ext uri="{FF2B5EF4-FFF2-40B4-BE49-F238E27FC236}">
                <a16:creationId xmlns:a16="http://schemas.microsoft.com/office/drawing/2014/main" id="{68B6B6E0-ADFA-8607-F615-5E310319FB89}"/>
              </a:ext>
            </a:extLst>
          </p:cNvPr>
          <p:cNvSpPr/>
          <p:nvPr/>
        </p:nvSpPr>
        <p:spPr>
          <a:xfrm>
            <a:off x="378621" y="2265965"/>
            <a:ext cx="2705517" cy="3762317"/>
          </a:xfrm>
          <a:prstGeom prst="rect">
            <a:avLst/>
          </a:prstGeom>
          <a:solidFill>
            <a:srgbClr val="F2F2F2"/>
          </a:solidFill>
          <a:ln cap="flat">
            <a:noFill/>
            <a:prstDash val="solid"/>
          </a:ln>
          <a:effectLst>
            <a:outerShdw dist="38096" dir="2700000" algn="tl">
              <a:srgbClr val="000000">
                <a:alpha val="40000"/>
              </a:srgbClr>
            </a:outerShdw>
          </a:effectLst>
        </p:spPr>
        <p:txBody>
          <a:bodyPr vert="horz" wrap="square" lIns="91440" tIns="45720" rIns="91440" bIns="45720" anchor="t" anchorCtr="0" compatLnSpc="1">
            <a:noAutofit/>
          </a:bodyPr>
          <a:lstStyle/>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1600" b="0" i="0" u="none" strike="noStrike" kern="1200" cap="none" spc="0" baseline="0" dirty="0">
              <a:solidFill>
                <a:srgbClr val="00B050"/>
              </a:solidFill>
              <a:uFillTx/>
              <a:latin typeface="Arial" panose="020B0604020202020204" pitchFamily="34" charset="0"/>
              <a:cs typeface="Arial" panose="020B0604020202020204" pitchFamily="34" charset="0"/>
            </a:endParaRP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b="0" i="0" u="none" strike="noStrike" kern="1200" cap="none" spc="0" baseline="0" dirty="0">
                <a:uFillTx/>
                <a:latin typeface="Arial" panose="020B0604020202020204" pitchFamily="34" charset="0"/>
                <a:cs typeface="Arial" panose="020B0604020202020204" pitchFamily="34" charset="0"/>
              </a:rPr>
              <a:t>Identify and appoint a risk management project lead.</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dirty="0">
                <a:latin typeface="Arial" panose="020B0604020202020204" pitchFamily="34" charset="0"/>
                <a:cs typeface="Arial" panose="020B0604020202020204" pitchFamily="34" charset="0"/>
              </a:rPr>
              <a:t>Identify and d</a:t>
            </a:r>
            <a:r>
              <a:rPr lang="en-US" sz="1600" b="0" i="0" u="none" strike="noStrike" kern="1200" cap="none" spc="0" baseline="0" dirty="0">
                <a:uFillTx/>
                <a:latin typeface="Arial" panose="020B0604020202020204" pitchFamily="34" charset="0"/>
                <a:cs typeface="Arial" panose="020B0604020202020204" pitchFamily="34" charset="0"/>
              </a:rPr>
              <a:t>efine the </a:t>
            </a:r>
            <a:r>
              <a:rPr lang="en-US" sz="1600" dirty="0">
                <a:latin typeface="Arial" panose="020B0604020202020204" pitchFamily="34" charset="0"/>
                <a:cs typeface="Arial" panose="020B0604020202020204" pitchFamily="34" charset="0"/>
              </a:rPr>
              <a:t>r</a:t>
            </a:r>
            <a:r>
              <a:rPr lang="en-US" sz="1600" b="0" i="0" u="none" strike="noStrike" kern="1200" cap="none" spc="0" baseline="0" dirty="0">
                <a:uFillTx/>
                <a:latin typeface="Arial" panose="020B0604020202020204" pitchFamily="34" charset="0"/>
                <a:cs typeface="Arial" panose="020B0604020202020204" pitchFamily="34" charset="0"/>
              </a:rPr>
              <a:t>isk </a:t>
            </a:r>
            <a:r>
              <a:rPr lang="en-US" sz="1600" dirty="0">
                <a:latin typeface="Arial" panose="020B0604020202020204" pitchFamily="34" charset="0"/>
                <a:cs typeface="Arial" panose="020B0604020202020204" pitchFamily="34" charset="0"/>
              </a:rPr>
              <a:t>m</a:t>
            </a:r>
            <a:r>
              <a:rPr lang="en-US" sz="1600" b="0" i="0" u="none" strike="noStrike" kern="1200" cap="none" spc="0" baseline="0" dirty="0">
                <a:uFillTx/>
                <a:latin typeface="Arial" panose="020B0604020202020204" pitchFamily="34" charset="0"/>
                <a:cs typeface="Arial" panose="020B0604020202020204" pitchFamily="34" charset="0"/>
              </a:rPr>
              <a:t>anagement team members, roles, and responsibilities.</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b="0" i="0" u="none" strike="noStrike" kern="1200" cap="none" spc="0" baseline="0" dirty="0">
                <a:uFillTx/>
                <a:latin typeface="Arial" panose="020B0604020202020204" pitchFamily="34" charset="0"/>
                <a:cs typeface="Arial" panose="020B0604020202020204" pitchFamily="34" charset="0"/>
              </a:rPr>
              <a:t>Formalize roles and responsibilities in a risk management project charter.</a:t>
            </a:r>
          </a:p>
        </p:txBody>
      </p:sp>
      <p:sp>
        <p:nvSpPr>
          <p:cNvPr id="11" name="Rectangle 11">
            <a:extLst>
              <a:ext uri="{FF2B5EF4-FFF2-40B4-BE49-F238E27FC236}">
                <a16:creationId xmlns:a16="http://schemas.microsoft.com/office/drawing/2014/main" id="{2077781A-EDAE-CC0D-1635-5D45DCA084A4}"/>
              </a:ext>
            </a:extLst>
          </p:cNvPr>
          <p:cNvSpPr/>
          <p:nvPr/>
        </p:nvSpPr>
        <p:spPr>
          <a:xfrm>
            <a:off x="3326281" y="2265965"/>
            <a:ext cx="2734650" cy="3762317"/>
          </a:xfrm>
          <a:prstGeom prst="rect">
            <a:avLst/>
          </a:prstGeom>
          <a:solidFill>
            <a:srgbClr val="F2F2F2"/>
          </a:solidFill>
          <a:ln cap="flat">
            <a:noFill/>
            <a:prstDash val="solid"/>
          </a:ln>
          <a:effectLst>
            <a:outerShdw dist="38096" dir="2700000" algn="tl">
              <a:srgbClr val="000000">
                <a:alpha val="40000"/>
              </a:srgbClr>
            </a:outerShdw>
          </a:effectLst>
        </p:spPr>
        <p:txBody>
          <a:bodyPr vert="horz" wrap="square" lIns="91440" tIns="45720" rIns="91440" bIns="45720" anchor="t" anchorCtr="0" compatLnSpc="1">
            <a:noAutofit/>
          </a:bodyPr>
          <a:lstStyle/>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Arial" panose="020B0604020202020204" pitchFamily="34" charset="0"/>
              <a:cs typeface="Arial" panose="020B0604020202020204" pitchFamily="34" charset="0"/>
            </a:endParaRP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b="0" i="0" u="none" strike="noStrike" kern="1200" cap="none" spc="0" baseline="0" dirty="0">
                <a:uFillTx/>
                <a:latin typeface="Arial" panose="020B0604020202020204" pitchFamily="34" charset="0"/>
                <a:cs typeface="Arial" panose="020B0604020202020204" pitchFamily="34" charset="0"/>
              </a:rPr>
              <a:t>Create a project plan with key milestones and timelines, including budget and resource requirements.</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b="0" i="0" u="none" strike="noStrike" kern="1200" cap="none" spc="0" baseline="0" dirty="0">
                <a:uFillTx/>
                <a:latin typeface="Arial" panose="020B0604020202020204" pitchFamily="34" charset="0"/>
                <a:cs typeface="Arial" panose="020B0604020202020204" pitchFamily="34" charset="0"/>
              </a:rPr>
              <a:t>Obtain approval of project plan from senior leadership.</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b="0" i="0" u="none" strike="noStrike" kern="1200" cap="none" spc="0" baseline="0">
                <a:uFillTx/>
                <a:latin typeface="Arial" panose="020B0604020202020204" pitchFamily="34" charset="0"/>
                <a:cs typeface="Arial" panose="020B0604020202020204" pitchFamily="34" charset="0"/>
              </a:rPr>
              <a:t>Develop a communications </a:t>
            </a:r>
            <a:r>
              <a:rPr lang="en-US" sz="1600" b="0" i="0" u="none" strike="noStrike" kern="1200" cap="none" spc="0" baseline="0" dirty="0">
                <a:uFillTx/>
                <a:latin typeface="Arial" panose="020B0604020202020204" pitchFamily="34" charset="0"/>
                <a:cs typeface="Arial" panose="020B0604020202020204" pitchFamily="34" charset="0"/>
              </a:rPr>
              <a:t>plan and inform stakeholders of </a:t>
            </a:r>
            <a:r>
              <a:rPr lang="en-US" sz="1600" b="0" i="0" u="none" strike="noStrike" kern="1200" cap="none" spc="0" baseline="0">
                <a:uFillTx/>
                <a:latin typeface="Arial" panose="020B0604020202020204" pitchFamily="34" charset="0"/>
                <a:cs typeface="Arial" panose="020B0604020202020204" pitchFamily="34" charset="0"/>
              </a:rPr>
              <a:t>newly established </a:t>
            </a:r>
            <a:r>
              <a:rPr lang="en-US" sz="1600" b="0" i="0" u="none" strike="noStrike" kern="1200" cap="none" spc="0" baseline="0" dirty="0">
                <a:uFillTx/>
                <a:latin typeface="Arial" panose="020B0604020202020204" pitchFamily="34" charset="0"/>
                <a:cs typeface="Arial" panose="020B0604020202020204" pitchFamily="34" charset="0"/>
              </a:rPr>
              <a:t>risk management efforts.</a:t>
            </a:r>
          </a:p>
        </p:txBody>
      </p:sp>
      <p:sp>
        <p:nvSpPr>
          <p:cNvPr id="12" name="Rectangle 12">
            <a:extLst>
              <a:ext uri="{FF2B5EF4-FFF2-40B4-BE49-F238E27FC236}">
                <a16:creationId xmlns:a16="http://schemas.microsoft.com/office/drawing/2014/main" id="{02437FCC-C18A-13AA-6AEB-7F4796BC61B2}"/>
              </a:ext>
            </a:extLst>
          </p:cNvPr>
          <p:cNvSpPr/>
          <p:nvPr/>
        </p:nvSpPr>
        <p:spPr>
          <a:xfrm>
            <a:off x="6273950" y="2265965"/>
            <a:ext cx="2705517" cy="3762317"/>
          </a:xfrm>
          <a:prstGeom prst="rect">
            <a:avLst/>
          </a:prstGeom>
          <a:solidFill>
            <a:srgbClr val="DAE3F3"/>
          </a:solidFill>
          <a:ln cap="flat">
            <a:noFill/>
            <a:prstDash val="solid"/>
          </a:ln>
          <a:effectLst>
            <a:outerShdw dist="38096" dir="2700000" algn="tl">
              <a:srgbClr val="000000">
                <a:alpha val="40000"/>
              </a:srgbClr>
            </a:outerShdw>
          </a:effectLst>
        </p:spPr>
        <p:txBody>
          <a:bodyPr vert="horz" wrap="square" lIns="91440" tIns="45720" rIns="91440" bIns="45720" anchor="t" anchorCtr="0" compatLnSpc="1">
            <a:noAutofit/>
          </a:bodyPr>
          <a:lstStyle/>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1600">
              <a:solidFill>
                <a:srgbClr val="000000"/>
              </a:solidFill>
              <a:latin typeface="Arial" panose="020B0604020202020204" pitchFamily="34" charset="0"/>
              <a:cs typeface="Arial" panose="020B0604020202020204" pitchFamily="34" charset="0"/>
            </a:endParaRP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a:solidFill>
                  <a:srgbClr val="000000"/>
                </a:solidFill>
                <a:latin typeface="Arial" panose="020B0604020202020204" pitchFamily="34" charset="0"/>
                <a:cs typeface="Arial" panose="020B0604020202020204" pitchFamily="34" charset="0"/>
              </a:rPr>
              <a:t>Develop and obtain approval on templates and risk criteria.</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a:solidFill>
                  <a:srgbClr val="000000"/>
                </a:solidFill>
                <a:latin typeface="Arial" panose="020B0604020202020204" pitchFamily="34" charset="0"/>
                <a:cs typeface="Arial" panose="020B0604020202020204" pitchFamily="34" charset="0"/>
              </a:rPr>
              <a:t>Conduct ERM 101 training sessions for stakeholders.</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a:solidFill>
                  <a:srgbClr val="000000"/>
                </a:solidFill>
                <a:latin typeface="Arial" panose="020B0604020202020204" pitchFamily="34" charset="0"/>
                <a:cs typeface="Arial" panose="020B0604020202020204" pitchFamily="34" charset="0"/>
              </a:rPr>
              <a:t>Execute Phase I and II activities.</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a:solidFill>
                  <a:srgbClr val="000000"/>
                </a:solidFill>
                <a:latin typeface="Arial" panose="020B0604020202020204" pitchFamily="34" charset="0"/>
                <a:cs typeface="Arial" panose="020B0604020202020204" pitchFamily="34" charset="0"/>
              </a:rPr>
              <a:t>Develop draft and final risk register.</a:t>
            </a:r>
          </a:p>
          <a:p>
            <a:pPr marR="0" lvl="0"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Arial" panose="020B0604020202020204" pitchFamily="34" charset="0"/>
              <a:cs typeface="Arial" panose="020B0604020202020204" pitchFamily="34" charset="0"/>
            </a:endParaRPr>
          </a:p>
        </p:txBody>
      </p:sp>
      <p:sp>
        <p:nvSpPr>
          <p:cNvPr id="13" name="Rectangle 13">
            <a:extLst>
              <a:ext uri="{FF2B5EF4-FFF2-40B4-BE49-F238E27FC236}">
                <a16:creationId xmlns:a16="http://schemas.microsoft.com/office/drawing/2014/main" id="{3D82646B-B565-9D8D-49E2-0AB61145A228}"/>
              </a:ext>
            </a:extLst>
          </p:cNvPr>
          <p:cNvSpPr/>
          <p:nvPr/>
        </p:nvSpPr>
        <p:spPr>
          <a:xfrm>
            <a:off x="9221610" y="2265965"/>
            <a:ext cx="2705517" cy="3762317"/>
          </a:xfrm>
          <a:prstGeom prst="rect">
            <a:avLst/>
          </a:prstGeom>
          <a:solidFill>
            <a:srgbClr val="DAE3F3"/>
          </a:solidFill>
          <a:ln cap="flat">
            <a:noFill/>
            <a:prstDash val="solid"/>
          </a:ln>
          <a:effectLst>
            <a:outerShdw dist="38096" dir="2700000" algn="tl">
              <a:srgbClr val="000000">
                <a:alpha val="40000"/>
              </a:srgbClr>
            </a:outerShdw>
          </a:effectLst>
        </p:spPr>
        <p:txBody>
          <a:bodyPr vert="horz" wrap="square" lIns="91440" tIns="45720" rIns="91440" bIns="45720" anchor="t" anchorCtr="0" compatLnSpc="1">
            <a:noAutofit/>
          </a:bodyPr>
          <a:lstStyle/>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1600" kern="0">
              <a:solidFill>
                <a:srgbClr val="000000"/>
              </a:solidFill>
              <a:latin typeface="Arial" panose="020B0604020202020204" pitchFamily="34" charset="0"/>
              <a:cs typeface="Arial" panose="020B0604020202020204" pitchFamily="34" charset="0"/>
            </a:endParaRP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kern="0">
                <a:solidFill>
                  <a:srgbClr val="000000"/>
                </a:solidFill>
                <a:latin typeface="Arial" panose="020B0604020202020204" pitchFamily="34" charset="0"/>
                <a:cs typeface="Arial" panose="020B0604020202020204" pitchFamily="34" charset="0"/>
              </a:rPr>
              <a:t>Establish a schedule for regular progress reporting on risk mitigations.</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kern="0">
                <a:solidFill>
                  <a:srgbClr val="000000"/>
                </a:solidFill>
                <a:latin typeface="Arial" panose="020B0604020202020204" pitchFamily="34" charset="0"/>
                <a:cs typeface="Arial" panose="020B0604020202020204" pitchFamily="34" charset="0"/>
              </a:rPr>
              <a:t>Set up monitoring mechanisms for tracking the effectiveness of risk responses.</a:t>
            </a:r>
          </a:p>
          <a:p>
            <a:pPr marL="171450" marR="0" lvl="0" indent="-1714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600" kern="0">
                <a:solidFill>
                  <a:srgbClr val="000000"/>
                </a:solidFill>
                <a:latin typeface="Arial" panose="020B0604020202020204" pitchFamily="34" charset="0"/>
                <a:cs typeface="Arial" panose="020B0604020202020204" pitchFamily="34" charset="0"/>
              </a:rPr>
              <a:t>Implement a feedback loop to refine the ERM process based on monitoring outcomes.</a:t>
            </a:r>
          </a:p>
        </p:txBody>
      </p:sp>
      <p:sp>
        <p:nvSpPr>
          <p:cNvPr id="18" name="Title 3">
            <a:extLst>
              <a:ext uri="{FF2B5EF4-FFF2-40B4-BE49-F238E27FC236}">
                <a16:creationId xmlns:a16="http://schemas.microsoft.com/office/drawing/2014/main" id="{C983AC55-8BBF-6909-8CD5-FDED97326354}"/>
              </a:ext>
            </a:extLst>
          </p:cNvPr>
          <p:cNvSpPr txBox="1">
            <a:spLocks/>
          </p:cNvSpPr>
          <p:nvPr/>
        </p:nvSpPr>
        <p:spPr>
          <a:xfrm>
            <a:off x="728127" y="255093"/>
            <a:ext cx="10755657" cy="1073985"/>
          </a:xfrm>
          <a:prstGeom prst="rect">
            <a:avLst/>
          </a:prstGeom>
          <a:noFill/>
          <a:ln>
            <a:noFill/>
          </a:ln>
        </p:spPr>
        <p:txBody>
          <a:bodyPr vert="horz" wrap="square" lIns="0" tIns="0" rIns="0" bIns="0" anchor="t" anchorCtr="0" compatLnSpc="1">
            <a:normAutofit/>
          </a:bodyPr>
          <a:lstStyle>
            <a:lvl1pPr marL="7936" marR="0" lvl="0" indent="0" algn="l" defTabSz="914400" rtl="0" fontAlgn="auto" hangingPunct="1">
              <a:lnSpc>
                <a:spcPts val="3800"/>
              </a:lnSpc>
              <a:spcBef>
                <a:spcPts val="0"/>
              </a:spcBef>
              <a:spcAft>
                <a:spcPts val="0"/>
              </a:spcAft>
              <a:buNone/>
              <a:tabLst/>
              <a:defRPr lang="en-US" sz="3600" b="1" i="0" u="none" strike="noStrike" kern="1200" cap="none" spc="0" baseline="0">
                <a:solidFill>
                  <a:srgbClr val="103775"/>
                </a:solidFill>
                <a:uFillTx/>
                <a:latin typeface="Raleway" pitchFamily="34"/>
                <a:cs typeface="Arial"/>
              </a:defRPr>
            </a:lvl1pPr>
          </a:lstStyle>
          <a:p>
            <a:r>
              <a:rPr lang="en-US" dirty="0">
                <a:latin typeface="Arial" panose="020B0604020202020204" pitchFamily="34" charset="0"/>
                <a:cs typeface="Arial" panose="020B0604020202020204" pitchFamily="34" charset="0"/>
              </a:rPr>
              <a:t>Next Steps</a:t>
            </a:r>
            <a:br>
              <a:rPr lang="en-US" dirty="0">
                <a:latin typeface="Arial" panose="020B0604020202020204" pitchFamily="34" charset="0"/>
                <a:cs typeface="Arial" panose="020B0604020202020204" pitchFamily="34" charset="0"/>
              </a:rPr>
            </a:br>
            <a:r>
              <a:rPr lang="en-US" sz="2700" b="0" i="1" dirty="0">
                <a:latin typeface="Arial" panose="020B0604020202020204" pitchFamily="34" charset="0"/>
                <a:cs typeface="Arial" panose="020B0604020202020204" pitchFamily="34" charset="0"/>
              </a:rPr>
              <a:t>Proposed ERM program development plan</a:t>
            </a:r>
          </a:p>
        </p:txBody>
      </p:sp>
      <p:sp>
        <p:nvSpPr>
          <p:cNvPr id="4" name="Slide Number Placeholder 3">
            <a:extLst>
              <a:ext uri="{FF2B5EF4-FFF2-40B4-BE49-F238E27FC236}">
                <a16:creationId xmlns:a16="http://schemas.microsoft.com/office/drawing/2014/main" id="{B6285585-0CCF-90B0-0A77-2E621BA27AA4}"/>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10</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dirty="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dirty="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2</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p:txBody>
          <a:bodyPr/>
          <a:lstStyle/>
          <a:p>
            <a:pPr lvl="0"/>
            <a:r>
              <a:rPr lang="en-US" dirty="0">
                <a:latin typeface="Arial" panose="020B0604020202020204" pitchFamily="34" charset="0"/>
                <a:cs typeface="Arial" panose="020B0604020202020204" pitchFamily="34" charset="0"/>
              </a:rPr>
              <a:t>Table of Contents</a:t>
            </a:r>
          </a:p>
        </p:txBody>
      </p:sp>
      <p:graphicFrame>
        <p:nvGraphicFramePr>
          <p:cNvPr id="7" name="Table 7">
            <a:extLst>
              <a:ext uri="{FF2B5EF4-FFF2-40B4-BE49-F238E27FC236}">
                <a16:creationId xmlns:a16="http://schemas.microsoft.com/office/drawing/2014/main" id="{2FA45CE4-094E-6A48-6246-E8A3870B35AA}"/>
              </a:ext>
            </a:extLst>
          </p:cNvPr>
          <p:cNvGraphicFramePr>
            <a:graphicFrameLocks noGrp="1"/>
          </p:cNvGraphicFramePr>
          <p:nvPr>
            <p:extLst>
              <p:ext uri="{D42A27DB-BD31-4B8C-83A1-F6EECF244321}">
                <p14:modId xmlns:p14="http://schemas.microsoft.com/office/powerpoint/2010/main" val="1440043928"/>
              </p:ext>
            </p:extLst>
          </p:nvPr>
        </p:nvGraphicFramePr>
        <p:xfrm>
          <a:off x="1692008" y="1345721"/>
          <a:ext cx="8827911" cy="3698240"/>
        </p:xfrm>
        <a:graphic>
          <a:graphicData uri="http://schemas.openxmlformats.org/drawingml/2006/table">
            <a:tbl>
              <a:tblPr firstRow="1" bandRow="1">
                <a:tableStyleId>{FABFCF23-3B69-468F-B69F-88F6DE6A72F2}</a:tableStyleId>
              </a:tblPr>
              <a:tblGrid>
                <a:gridCol w="6489804">
                  <a:extLst>
                    <a:ext uri="{9D8B030D-6E8A-4147-A177-3AD203B41FA5}">
                      <a16:colId xmlns:a16="http://schemas.microsoft.com/office/drawing/2014/main" val="4113408674"/>
                    </a:ext>
                  </a:extLst>
                </a:gridCol>
                <a:gridCol w="2338107">
                  <a:extLst>
                    <a:ext uri="{9D8B030D-6E8A-4147-A177-3AD203B41FA5}">
                      <a16:colId xmlns:a16="http://schemas.microsoft.com/office/drawing/2014/main" val="346378763"/>
                    </a:ext>
                  </a:extLst>
                </a:gridCol>
              </a:tblGrid>
              <a:tr h="370840">
                <a:tc>
                  <a:txBody>
                    <a:bodyPr/>
                    <a:lstStyle/>
                    <a:p>
                      <a:pPr algn="ctr"/>
                      <a:r>
                        <a:rPr lang="en-US">
                          <a:solidFill>
                            <a:schemeClr val="bg1"/>
                          </a:solidFill>
                          <a:latin typeface="Arial" panose="020B0604020202020204" pitchFamily="34" charset="0"/>
                          <a:cs typeface="Arial" panose="020B0604020202020204" pitchFamily="34" charset="0"/>
                        </a:rPr>
                        <a:t>Topic</a:t>
                      </a:r>
                    </a:p>
                  </a:txBody>
                  <a:tcPr>
                    <a:solidFill>
                      <a:srgbClr val="002060"/>
                    </a:solidFill>
                  </a:tcPr>
                </a:tc>
                <a:tc>
                  <a:txBody>
                    <a:bodyPr/>
                    <a:lstStyle/>
                    <a:p>
                      <a:pPr algn="ctr"/>
                      <a:r>
                        <a:rPr lang="en-US">
                          <a:solidFill>
                            <a:schemeClr val="bg1"/>
                          </a:solidFill>
                          <a:latin typeface="Arial" panose="020B0604020202020204" pitchFamily="34" charset="0"/>
                          <a:cs typeface="Arial" panose="020B0604020202020204" pitchFamily="34" charset="0"/>
                        </a:rPr>
                        <a:t>Page reference</a:t>
                      </a:r>
                    </a:p>
                  </a:txBody>
                  <a:tcPr>
                    <a:solidFill>
                      <a:srgbClr val="002060"/>
                    </a:solidFill>
                  </a:tcPr>
                </a:tc>
                <a:extLst>
                  <a:ext uri="{0D108BD9-81ED-4DB2-BD59-A6C34878D82A}">
                    <a16:rowId xmlns:a16="http://schemas.microsoft.com/office/drawing/2014/main" val="3967378480"/>
                  </a:ext>
                </a:extLst>
              </a:tr>
              <a:tr h="370840">
                <a:tc>
                  <a:txBody>
                    <a:bodyPr/>
                    <a:lstStyle/>
                    <a:p>
                      <a:pPr algn="l"/>
                      <a:r>
                        <a:rPr lang="en-US" sz="1800" kern="1200">
                          <a:solidFill>
                            <a:schemeClr val="dk1"/>
                          </a:solidFill>
                          <a:latin typeface="Arial" panose="020B0604020202020204" pitchFamily="34" charset="0"/>
                          <a:ea typeface="+mn-ea"/>
                          <a:cs typeface="Arial" panose="020B0604020202020204" pitchFamily="34" charset="0"/>
                        </a:rPr>
                        <a:t>Break the ice – Risk 101</a:t>
                      </a:r>
                    </a:p>
                  </a:txBody>
                  <a:tcPr anchor="ctr"/>
                </a:tc>
                <a:tc>
                  <a:txBody>
                    <a:bodyPr/>
                    <a:lstStyle/>
                    <a:p>
                      <a:pPr marL="0" algn="ctr" defTabSz="914400" rtl="0" eaLnBrk="1" latinLnBrk="0" hangingPunct="1"/>
                      <a:r>
                        <a:rPr lang="en-US" sz="1400" kern="1200" dirty="0">
                          <a:solidFill>
                            <a:schemeClr val="dk1"/>
                          </a:solidFill>
                          <a:latin typeface="Arial" panose="020B0604020202020204" pitchFamily="34" charset="0"/>
                          <a:ea typeface="+mn-ea"/>
                          <a:cs typeface="Arial" panose="020B0604020202020204" pitchFamily="34" charset="0"/>
                        </a:rPr>
                        <a:t>X</a:t>
                      </a:r>
                    </a:p>
                  </a:txBody>
                  <a:tcPr anchor="ctr"/>
                </a:tc>
                <a:extLst>
                  <a:ext uri="{0D108BD9-81ED-4DB2-BD59-A6C34878D82A}">
                    <a16:rowId xmlns:a16="http://schemas.microsoft.com/office/drawing/2014/main" val="1231796558"/>
                  </a:ext>
                </a:extLst>
              </a:tr>
              <a:tr h="370840">
                <a:tc>
                  <a:txBody>
                    <a:bodyPr/>
                    <a:lstStyle/>
                    <a:p>
                      <a:pPr algn="l"/>
                      <a:r>
                        <a:rPr lang="en-US" dirty="0">
                          <a:latin typeface="Arial" panose="020B0604020202020204" pitchFamily="34" charset="0"/>
                          <a:cs typeface="Arial" panose="020B0604020202020204" pitchFamily="34" charset="0"/>
                        </a:rPr>
                        <a:t>Enterprise risk management (ERM) overview</a:t>
                      </a:r>
                    </a:p>
                    <a:p>
                      <a:pPr algn="l"/>
                      <a:r>
                        <a:rPr lang="en-US" sz="1400" i="1" dirty="0">
                          <a:latin typeface="Arial" panose="020B0604020202020204" pitchFamily="34" charset="0"/>
                          <a:cs typeface="Arial" panose="020B0604020202020204" pitchFamily="34" charset="0"/>
                        </a:rPr>
                        <a:t>What is ERM? </a:t>
                      </a:r>
                    </a:p>
                  </a:txBody>
                  <a:tcPr anchor="ctr"/>
                </a:tc>
                <a:tc>
                  <a:txBody>
                    <a:bodyPr/>
                    <a:lstStyle/>
                    <a:p>
                      <a:pPr marL="0" algn="ctr" defTabSz="914400" rtl="0" eaLnBrk="1" latinLnBrk="0" hangingPunct="1"/>
                      <a:r>
                        <a:rPr lang="en-US" sz="1400" kern="1200" dirty="0">
                          <a:solidFill>
                            <a:schemeClr val="dk1"/>
                          </a:solidFill>
                          <a:latin typeface="Arial" panose="020B0604020202020204" pitchFamily="34" charset="0"/>
                          <a:ea typeface="+mn-ea"/>
                          <a:cs typeface="Arial" panose="020B0604020202020204" pitchFamily="34" charset="0"/>
                        </a:rPr>
                        <a:t>X</a:t>
                      </a:r>
                    </a:p>
                  </a:txBody>
                  <a:tcPr anchor="ctr"/>
                </a:tc>
                <a:extLst>
                  <a:ext uri="{0D108BD9-81ED-4DB2-BD59-A6C34878D82A}">
                    <a16:rowId xmlns:a16="http://schemas.microsoft.com/office/drawing/2014/main" val="17664126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a:solidFill>
                            <a:schemeClr val="dk1"/>
                          </a:solidFill>
                          <a:latin typeface="Arial" panose="020B0604020202020204" pitchFamily="34" charset="0"/>
                          <a:ea typeface="+mn-ea"/>
                          <a:cs typeface="Arial" panose="020B0604020202020204" pitchFamily="34" charset="0"/>
                        </a:rPr>
                        <a:t>Why should </a:t>
                      </a:r>
                      <a:r>
                        <a:rPr lang="en-US" sz="1800" kern="1200">
                          <a:solidFill>
                            <a:srgbClr val="FF0000"/>
                          </a:solidFill>
                          <a:latin typeface="Arial" panose="020B0604020202020204" pitchFamily="34" charset="0"/>
                          <a:ea typeface="+mn-ea"/>
                          <a:cs typeface="Arial" panose="020B0604020202020204" pitchFamily="34" charset="0"/>
                        </a:rPr>
                        <a:t>[insert utility name] </a:t>
                      </a:r>
                      <a:r>
                        <a:rPr lang="en-US" sz="1800" kern="1200">
                          <a:solidFill>
                            <a:schemeClr val="dk1"/>
                          </a:solidFill>
                          <a:latin typeface="Arial" panose="020B0604020202020204" pitchFamily="34" charset="0"/>
                          <a:ea typeface="+mn-ea"/>
                          <a:cs typeface="Arial" panose="020B0604020202020204" pitchFamily="34" charset="0"/>
                        </a:rPr>
                        <a:t>care?</a:t>
                      </a:r>
                      <a:br>
                        <a:rPr lang="en-US" sz="1800" kern="1200">
                          <a:solidFill>
                            <a:schemeClr val="dk1"/>
                          </a:solidFill>
                          <a:latin typeface="Arial" panose="020B0604020202020204" pitchFamily="34" charset="0"/>
                          <a:ea typeface="+mn-ea"/>
                          <a:cs typeface="Arial" panose="020B0604020202020204" pitchFamily="34" charset="0"/>
                        </a:rPr>
                      </a:br>
                      <a:r>
                        <a:rPr lang="en-US" sz="1400" i="1" kern="1200">
                          <a:solidFill>
                            <a:schemeClr val="dk1"/>
                          </a:solidFill>
                          <a:latin typeface="Arial" panose="020B0604020202020204" pitchFamily="34" charset="0"/>
                          <a:ea typeface="+mn-ea"/>
                          <a:cs typeface="Arial" panose="020B0604020202020204" pitchFamily="34" charset="0"/>
                        </a:rPr>
                        <a:t>Strategic advantage through effective ERM</a:t>
                      </a:r>
                    </a:p>
                  </a:txBody>
                  <a:tcPr anchor="ctr"/>
                </a:tc>
                <a:tc>
                  <a:txBody>
                    <a:bodyPr/>
                    <a:lstStyle/>
                    <a:p>
                      <a:pPr marL="0" algn="ctr" defTabSz="914400" rtl="0" eaLnBrk="1" latinLnBrk="0" hangingPunct="1"/>
                      <a:r>
                        <a:rPr lang="en-US" sz="1400" kern="1200" dirty="0">
                          <a:solidFill>
                            <a:schemeClr val="dk1"/>
                          </a:solidFill>
                          <a:latin typeface="Arial" panose="020B0604020202020204" pitchFamily="34" charset="0"/>
                          <a:ea typeface="+mn-ea"/>
                          <a:cs typeface="Arial" panose="020B0604020202020204" pitchFamily="34" charset="0"/>
                        </a:rPr>
                        <a:t>X</a:t>
                      </a:r>
                    </a:p>
                  </a:txBody>
                  <a:tcPr anchor="ctr"/>
                </a:tc>
                <a:extLst>
                  <a:ext uri="{0D108BD9-81ED-4DB2-BD59-A6C34878D82A}">
                    <a16:rowId xmlns:a16="http://schemas.microsoft.com/office/drawing/2014/main" val="385843052"/>
                  </a:ext>
                </a:extLst>
              </a:tr>
              <a:tr h="4717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Arial" panose="020B0604020202020204" pitchFamily="34" charset="0"/>
                          <a:ea typeface="+mn-ea"/>
                          <a:cs typeface="Arial" panose="020B0604020202020204" pitchFamily="34" charset="0"/>
                        </a:rPr>
                        <a:t>Proposed governance for </a:t>
                      </a:r>
                      <a:r>
                        <a:rPr lang="en-US" sz="1800" kern="1200" dirty="0">
                          <a:solidFill>
                            <a:srgbClr val="FF0000"/>
                          </a:solidFill>
                          <a:latin typeface="Arial" panose="020B0604020202020204" pitchFamily="34" charset="0"/>
                          <a:ea typeface="+mn-ea"/>
                          <a:cs typeface="Arial" panose="020B0604020202020204" pitchFamily="34" charset="0"/>
                        </a:rPr>
                        <a:t>[insert utility name]</a:t>
                      </a:r>
                      <a:r>
                        <a:rPr lang="en-US" sz="1800" kern="1200" dirty="0">
                          <a:solidFill>
                            <a:schemeClr val="dk1"/>
                          </a:solidFill>
                          <a:latin typeface="Arial" panose="020B0604020202020204" pitchFamily="34" charset="0"/>
                          <a:ea typeface="+mn-ea"/>
                          <a:cs typeface="Arial" panose="020B0604020202020204" pitchFamily="34" charset="0"/>
                        </a:rPr>
                        <a:t>’s risk management structure</a:t>
                      </a:r>
                      <a:endParaRPr lang="en-US" sz="1400" i="1"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latinLnBrk="0" hangingPunct="1"/>
                      <a:r>
                        <a:rPr lang="en-US" sz="1400" kern="1200" dirty="0">
                          <a:solidFill>
                            <a:schemeClr val="dk1"/>
                          </a:solidFill>
                          <a:latin typeface="Arial" panose="020B0604020202020204" pitchFamily="34" charset="0"/>
                          <a:ea typeface="+mn-ea"/>
                          <a:cs typeface="Arial" panose="020B0604020202020204" pitchFamily="34" charset="0"/>
                        </a:rPr>
                        <a:t>X</a:t>
                      </a:r>
                    </a:p>
                  </a:txBody>
                  <a:tcPr anchor="ctr"/>
                </a:tc>
                <a:extLst>
                  <a:ext uri="{0D108BD9-81ED-4DB2-BD59-A6C34878D82A}">
                    <a16:rowId xmlns:a16="http://schemas.microsoft.com/office/drawing/2014/main" val="2090114123"/>
                  </a:ext>
                </a:extLst>
              </a:tr>
              <a:tr h="4717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Arial" panose="020B0604020202020204" pitchFamily="34" charset="0"/>
                          <a:ea typeface="+mn-ea"/>
                          <a:cs typeface="Arial" panose="020B0604020202020204" pitchFamily="34" charset="0"/>
                        </a:rPr>
                        <a:t>Typical ERM lifecycle</a:t>
                      </a:r>
                      <a:br>
                        <a:rPr lang="en-US" sz="1800" kern="1200" dirty="0">
                          <a:solidFill>
                            <a:schemeClr val="dk1"/>
                          </a:solidFill>
                          <a:latin typeface="Arial" panose="020B0604020202020204" pitchFamily="34" charset="0"/>
                          <a:ea typeface="+mn-ea"/>
                          <a:cs typeface="Arial" panose="020B0604020202020204" pitchFamily="34" charset="0"/>
                        </a:rPr>
                      </a:br>
                      <a:r>
                        <a:rPr lang="en-US" sz="1400" b="0" i="1" dirty="0">
                          <a:latin typeface="Arial" panose="020B0604020202020204" pitchFamily="34" charset="0"/>
                          <a:ea typeface="+mn-ea"/>
                          <a:cs typeface="Arial" panose="020B0604020202020204" pitchFamily="34" charset="0"/>
                        </a:rPr>
                        <a:t>Phased approach for </a:t>
                      </a:r>
                      <a:r>
                        <a:rPr lang="en-US" sz="1400" b="0" i="1" dirty="0">
                          <a:solidFill>
                            <a:srgbClr val="FF0000"/>
                          </a:solidFill>
                          <a:latin typeface="Arial" panose="020B0604020202020204" pitchFamily="34" charset="0"/>
                          <a:ea typeface="+mn-ea"/>
                          <a:cs typeface="Arial" panose="020B0604020202020204" pitchFamily="34" charset="0"/>
                        </a:rPr>
                        <a:t>[utility name]</a:t>
                      </a:r>
                      <a:endParaRPr lang="en-US" sz="1400" i="1"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0" algn="ctr" defTabSz="914400" rtl="0" eaLnBrk="1" latinLnBrk="0" hangingPunct="1"/>
                      <a:r>
                        <a:rPr lang="en-US" sz="1400" kern="1200" dirty="0">
                          <a:solidFill>
                            <a:schemeClr val="dk1"/>
                          </a:solidFill>
                          <a:latin typeface="Arial" panose="020B0604020202020204" pitchFamily="34" charset="0"/>
                          <a:ea typeface="+mn-ea"/>
                          <a:cs typeface="Arial" panose="020B0604020202020204" pitchFamily="34" charset="0"/>
                        </a:rPr>
                        <a:t>X</a:t>
                      </a:r>
                    </a:p>
                  </a:txBody>
                  <a:tcPr anchor="ctr"/>
                </a:tc>
                <a:extLst>
                  <a:ext uri="{0D108BD9-81ED-4DB2-BD59-A6C34878D82A}">
                    <a16:rowId xmlns:a16="http://schemas.microsoft.com/office/drawing/2014/main" val="39142194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rPr>
                        <a:t>Next steps</a:t>
                      </a:r>
                      <a:br>
                        <a:rPr kumimoji="0" lang="en-US" sz="18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400" b="0" i="1"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rPr>
                        <a:t>Proposed ERM Program development plan</a:t>
                      </a:r>
                      <a:endParaRPr kumimoji="0" lang="en-US" sz="1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Arial" panose="020B0604020202020204" pitchFamily="34" charset="0"/>
                          <a:ea typeface="+mn-ea"/>
                          <a:cs typeface="Arial" panose="020B0604020202020204" pitchFamily="34" charset="0"/>
                        </a:rPr>
                        <a:t>X</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082870827"/>
                  </a:ext>
                </a:extLst>
              </a:tr>
            </a:tbl>
          </a:graphicData>
        </a:graphic>
      </p:graphicFrame>
    </p:spTree>
    <p:extLst>
      <p:ext uri="{BB962C8B-B14F-4D97-AF65-F5344CB8AC3E}">
        <p14:creationId xmlns:p14="http://schemas.microsoft.com/office/powerpoint/2010/main" val="675898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3</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20" name="Title 3">
            <a:extLst>
              <a:ext uri="{FF2B5EF4-FFF2-40B4-BE49-F238E27FC236}">
                <a16:creationId xmlns:a16="http://schemas.microsoft.com/office/drawing/2014/main" id="{C48D2B76-B807-8482-DFB9-1D0A36079929}"/>
              </a:ext>
            </a:extLst>
          </p:cNvPr>
          <p:cNvSpPr txBox="1">
            <a:spLocks noGrp="1"/>
          </p:cNvSpPr>
          <p:nvPr>
            <p:ph type="title"/>
          </p:nvPr>
        </p:nvSpPr>
        <p:spPr>
          <a:xfrm>
            <a:off x="728136" y="238389"/>
            <a:ext cx="10755657" cy="1022178"/>
          </a:xfrm>
        </p:spPr>
        <p:txBody>
          <a:bodyPr>
            <a:normAutofit/>
          </a:bodyPr>
          <a:lstStyle/>
          <a:p>
            <a:pPr lvl="0"/>
            <a:r>
              <a:rPr lang="en-US" dirty="0">
                <a:latin typeface="Arial" panose="020B0604020202020204" pitchFamily="34" charset="0"/>
                <a:cs typeface="Arial" panose="020B0604020202020204" pitchFamily="34" charset="0"/>
              </a:rPr>
              <a:t>Break the ice</a:t>
            </a:r>
            <a:br>
              <a:rPr lang="en-US" dirty="0">
                <a:latin typeface="Arial" panose="020B0604020202020204" pitchFamily="34" charset="0"/>
                <a:cs typeface="Arial" panose="020B0604020202020204" pitchFamily="34" charset="0"/>
              </a:rPr>
            </a:br>
            <a:r>
              <a:rPr lang="en-US" sz="2700" b="0" i="1" dirty="0">
                <a:latin typeface="Arial" panose="020B0604020202020204" pitchFamily="34" charset="0"/>
                <a:cs typeface="Arial" panose="020B0604020202020204" pitchFamily="34" charset="0"/>
              </a:rPr>
              <a:t>Think about what risk means to the public power industry</a:t>
            </a:r>
          </a:p>
        </p:txBody>
      </p:sp>
      <p:sp>
        <p:nvSpPr>
          <p:cNvPr id="21" name="TextBox 20">
            <a:extLst>
              <a:ext uri="{FF2B5EF4-FFF2-40B4-BE49-F238E27FC236}">
                <a16:creationId xmlns:a16="http://schemas.microsoft.com/office/drawing/2014/main" id="{A18E536A-6232-615A-9F98-134308B5E958}"/>
              </a:ext>
            </a:extLst>
          </p:cNvPr>
          <p:cNvSpPr txBox="1"/>
          <p:nvPr/>
        </p:nvSpPr>
        <p:spPr>
          <a:xfrm>
            <a:off x="728136" y="1423717"/>
            <a:ext cx="5911753" cy="4524315"/>
          </a:xfrm>
          <a:prstGeom prst="rect">
            <a:avLst/>
          </a:prstGeom>
          <a:noFill/>
        </p:spPr>
        <p:txBody>
          <a:bodyPr wrap="square">
            <a:spAutoFit/>
          </a:bodyPr>
          <a:lstStyle/>
          <a:p>
            <a:pPr defTabSz="1827520">
              <a:buClr>
                <a:srgbClr val="FFFF00"/>
              </a:buClr>
            </a:pPr>
            <a:r>
              <a:rPr lang="en-US" sz="2400" u="sng" dirty="0">
                <a:latin typeface="Arial" panose="020B0604020202020204" pitchFamily="34" charset="0"/>
                <a:ea typeface="Lato Light" panose="020F0502020204030203" pitchFamily="34" charset="0"/>
                <a:cs typeface="Arial" panose="020B0604020202020204" pitchFamily="34" charset="0"/>
              </a:rPr>
              <a:t>Potential Rewards</a:t>
            </a:r>
          </a:p>
          <a:p>
            <a:pPr marL="342900" indent="-342900" defTabSz="1827520">
              <a:buFont typeface="Arial" panose="020B0604020202020204" pitchFamily="34" charset="0"/>
              <a:buChar char="•"/>
            </a:pPr>
            <a:r>
              <a:rPr lang="en-US" sz="2400" dirty="0">
                <a:latin typeface="Arial" panose="020B0604020202020204" pitchFamily="34" charset="0"/>
                <a:ea typeface="Lato Light" panose="020F0502020204030203" pitchFamily="34" charset="0"/>
                <a:cs typeface="Arial" panose="020B0604020202020204" pitchFamily="34" charset="0"/>
              </a:rPr>
              <a:t>High returns through optimized operations and investments in infrastructure.</a:t>
            </a:r>
          </a:p>
          <a:p>
            <a:pPr defTabSz="1827520">
              <a:buClr>
                <a:srgbClr val="FFFF00"/>
              </a:buClr>
            </a:pPr>
            <a:endParaRPr lang="en-US" sz="2400" dirty="0">
              <a:latin typeface="Arial" panose="020B0604020202020204" pitchFamily="34" charset="0"/>
              <a:ea typeface="Lato Light" panose="020F0502020204030203" pitchFamily="34" charset="0"/>
              <a:cs typeface="Arial" panose="020B0604020202020204" pitchFamily="34" charset="0"/>
            </a:endParaRPr>
          </a:p>
          <a:p>
            <a:pPr defTabSz="1827520">
              <a:buClr>
                <a:srgbClr val="FFFF00"/>
              </a:buClr>
            </a:pPr>
            <a:r>
              <a:rPr lang="en-US" sz="2400" u="sng" dirty="0">
                <a:latin typeface="Arial" panose="020B0604020202020204" pitchFamily="34" charset="0"/>
                <a:ea typeface="Lato Light" panose="020F0502020204030203" pitchFamily="34" charset="0"/>
                <a:cs typeface="Arial" panose="020B0604020202020204" pitchFamily="34" charset="0"/>
              </a:rPr>
              <a:t>Potential Risks</a:t>
            </a:r>
          </a:p>
          <a:p>
            <a:pPr marL="342900" indent="-342900" defTabSz="1827520">
              <a:buFont typeface="Arial" panose="020B0604020202020204" pitchFamily="34" charset="0"/>
              <a:buChar char="•"/>
            </a:pPr>
            <a:r>
              <a:rPr lang="en-US" sz="2400" dirty="0">
                <a:latin typeface="Arial" panose="020B0604020202020204" pitchFamily="34" charset="0"/>
                <a:ea typeface="Lato Light" panose="020F0502020204030203" pitchFamily="34" charset="0"/>
                <a:cs typeface="Arial" panose="020B0604020202020204" pitchFamily="34" charset="0"/>
              </a:rPr>
              <a:t>Market Volatility – Similar to the stock market, energy markets can be unpredictable.</a:t>
            </a:r>
          </a:p>
          <a:p>
            <a:pPr marL="342900" indent="-342900" defTabSz="1827520">
              <a:buFont typeface="Arial" panose="020B0604020202020204" pitchFamily="34" charset="0"/>
              <a:buChar char="•"/>
            </a:pPr>
            <a:r>
              <a:rPr lang="en-US" sz="2400" dirty="0">
                <a:latin typeface="Arial" panose="020B0604020202020204" pitchFamily="34" charset="0"/>
                <a:ea typeface="Lato Light" panose="020F0502020204030203" pitchFamily="34" charset="0"/>
                <a:cs typeface="Arial" panose="020B0604020202020204" pitchFamily="34" charset="0"/>
              </a:rPr>
              <a:t>Loss of Capital – Poor investments or operational failures can lead to significant financial losses.</a:t>
            </a:r>
            <a:endParaRPr lang="en-IN" sz="2400" dirty="0">
              <a:latin typeface="Arial" panose="020B0604020202020204" pitchFamily="34" charset="0"/>
              <a:ea typeface="Lato Light" panose="020F0502020204030203" pitchFamily="34" charset="0"/>
              <a:cs typeface="Arial" panose="020B0604020202020204" pitchFamily="34" charset="0"/>
            </a:endParaRPr>
          </a:p>
        </p:txBody>
      </p:sp>
      <p:grpSp>
        <p:nvGrpSpPr>
          <p:cNvPr id="22" name="Group 21">
            <a:extLst>
              <a:ext uri="{FF2B5EF4-FFF2-40B4-BE49-F238E27FC236}">
                <a16:creationId xmlns:a16="http://schemas.microsoft.com/office/drawing/2014/main" id="{AB1FA2C9-0AA9-C247-869F-3AC58FD2CF29}"/>
              </a:ext>
            </a:extLst>
          </p:cNvPr>
          <p:cNvGrpSpPr/>
          <p:nvPr/>
        </p:nvGrpSpPr>
        <p:grpSpPr>
          <a:xfrm>
            <a:off x="7095921" y="1423717"/>
            <a:ext cx="4844754" cy="4004340"/>
            <a:chOff x="2221443" y="2167336"/>
            <a:chExt cx="5117675" cy="4004340"/>
          </a:xfrm>
        </p:grpSpPr>
        <p:sp>
          <p:nvSpPr>
            <p:cNvPr id="23" name="Rectangle 22">
              <a:extLst>
                <a:ext uri="{FF2B5EF4-FFF2-40B4-BE49-F238E27FC236}">
                  <a16:creationId xmlns:a16="http://schemas.microsoft.com/office/drawing/2014/main" id="{33283420-CFFD-3472-DC25-E816ABAD6751}"/>
                </a:ext>
              </a:extLst>
            </p:cNvPr>
            <p:cNvSpPr/>
            <p:nvPr/>
          </p:nvSpPr>
          <p:spPr>
            <a:xfrm>
              <a:off x="4702239" y="2167336"/>
              <a:ext cx="143095" cy="4004340"/>
            </a:xfrm>
            <a:prstGeom prst="rect">
              <a:avLst/>
            </a:prstGeom>
            <a:solidFill>
              <a:schemeClr val="accent3">
                <a:lumMod val="75000"/>
                <a:alpha val="61000"/>
              </a:schemeClr>
            </a:solidFill>
            <a:ln w="9525" cap="flat" cmpd="sng" algn="ctr">
              <a:noFill/>
              <a:prstDash val="solid"/>
            </a:ln>
            <a:effectLst/>
          </p:spPr>
          <p:txBody>
            <a:bodyPr rtlCol="0" anchor="t" anchorCtr="0"/>
            <a:lstStyle/>
            <a:p>
              <a:pPr algn="ctr" defTabSz="913943">
                <a:defRPr/>
              </a:pPr>
              <a:endParaRPr lang="en-IN" sz="1199" kern="0">
                <a:solidFill>
                  <a:schemeClr val="tx2"/>
                </a:solidFill>
                <a:latin typeface="Arial" panose="020B0604020202020204" pitchFamily="34" charset="0"/>
                <a:cs typeface="Arial" panose="020B0604020202020204" pitchFamily="34" charset="0"/>
              </a:endParaRPr>
            </a:p>
          </p:txBody>
        </p:sp>
        <p:sp>
          <p:nvSpPr>
            <p:cNvPr id="24" name="Pentagon 24" descr="Creative listing layouts&#10;4 Pointer layout&#10;Signboard Format">
              <a:extLst>
                <a:ext uri="{FF2B5EF4-FFF2-40B4-BE49-F238E27FC236}">
                  <a16:creationId xmlns:a16="http://schemas.microsoft.com/office/drawing/2014/main" id="{1577D5C7-1A1D-1CD1-83FC-8E8DB19534A3}"/>
                </a:ext>
              </a:extLst>
            </p:cNvPr>
            <p:cNvSpPr/>
            <p:nvPr/>
          </p:nvSpPr>
          <p:spPr>
            <a:xfrm>
              <a:off x="4702239" y="4034447"/>
              <a:ext cx="2636879" cy="1353485"/>
            </a:xfrm>
            <a:prstGeom prst="homePlate">
              <a:avLst/>
            </a:prstGeom>
            <a:solidFill>
              <a:srgbClr val="4472C4">
                <a:alpha val="61000"/>
              </a:srgbClr>
            </a:solidFill>
            <a:ln w="9525" cap="flat" cmpd="sng" algn="ctr">
              <a:noFill/>
              <a:prstDash val="solid"/>
            </a:ln>
            <a:effectLst/>
          </p:spPr>
          <p:txBody>
            <a:bodyPr rtlCol="0" anchor="t" anchorCtr="0"/>
            <a:lstStyle/>
            <a:p>
              <a:pPr algn="ctr" defTabSz="913943">
                <a:defRPr/>
              </a:pPr>
              <a:endParaRPr lang="en-IN" sz="1199" kern="0">
                <a:solidFill>
                  <a:schemeClr val="tx2"/>
                </a:solidFill>
                <a:latin typeface="Arial" panose="020B0604020202020204" pitchFamily="34" charset="0"/>
                <a:cs typeface="Arial" panose="020B0604020202020204" pitchFamily="34" charset="0"/>
              </a:endParaRPr>
            </a:p>
          </p:txBody>
        </p:sp>
        <p:sp>
          <p:nvSpPr>
            <p:cNvPr id="25" name="Rechteck 65" descr="Creative listing layouts&#10;4 Pointer layout&#10;Signboard Format">
              <a:extLst>
                <a:ext uri="{FF2B5EF4-FFF2-40B4-BE49-F238E27FC236}">
                  <a16:creationId xmlns:a16="http://schemas.microsoft.com/office/drawing/2014/main" id="{9DB99426-261B-F5F5-02D9-8A60DF203533}"/>
                </a:ext>
              </a:extLst>
            </p:cNvPr>
            <p:cNvSpPr/>
            <p:nvPr/>
          </p:nvSpPr>
          <p:spPr bwMode="gray">
            <a:xfrm>
              <a:off x="4697850" y="4040401"/>
              <a:ext cx="2158649" cy="1261884"/>
            </a:xfrm>
            <a:prstGeom prst="rect">
              <a:avLst/>
            </a:prstGeom>
            <a:ln>
              <a:noFill/>
            </a:ln>
          </p:spPr>
          <p:txBody>
            <a:bodyPr wrap="square">
              <a:spAutoFit/>
            </a:bodyPr>
            <a:lstStyle/>
            <a:p>
              <a:pPr algn="ctr" defTabSz="913943">
                <a:lnSpc>
                  <a:spcPct val="95000"/>
                </a:lnSpc>
                <a:spcAft>
                  <a:spcPts val="800"/>
                </a:spcAft>
                <a:defRPr/>
              </a:pPr>
              <a:r>
                <a:rPr lang="en-US" sz="2000" b="1" dirty="0">
                  <a:latin typeface="Arial" panose="020B0604020202020204" pitchFamily="34" charset="0"/>
                  <a:cs typeface="Arial" panose="020B0604020202020204" pitchFamily="34" charset="0"/>
                </a:rPr>
                <a:t>Potential risk: loss of invested capital</a:t>
              </a:r>
            </a:p>
          </p:txBody>
        </p:sp>
        <p:sp>
          <p:nvSpPr>
            <p:cNvPr id="26" name="Pentagon 25" descr="Creative listing layouts&#10;4 Pointer layout&#10;Signboard Format">
              <a:extLst>
                <a:ext uri="{FF2B5EF4-FFF2-40B4-BE49-F238E27FC236}">
                  <a16:creationId xmlns:a16="http://schemas.microsoft.com/office/drawing/2014/main" id="{3379A203-0290-7E5A-8B1A-35B60CBA7C6B}"/>
                </a:ext>
              </a:extLst>
            </p:cNvPr>
            <p:cNvSpPr/>
            <p:nvPr/>
          </p:nvSpPr>
          <p:spPr>
            <a:xfrm flipH="1">
              <a:off x="2676610" y="3211311"/>
              <a:ext cx="2168723" cy="969496"/>
            </a:xfrm>
            <a:prstGeom prst="homePlate">
              <a:avLst/>
            </a:prstGeom>
            <a:solidFill>
              <a:srgbClr val="B71328">
                <a:alpha val="61000"/>
              </a:srgbClr>
            </a:solidFill>
            <a:ln w="9525" cap="flat" cmpd="sng" algn="ctr">
              <a:noFill/>
              <a:prstDash val="solid"/>
            </a:ln>
            <a:effectLst/>
          </p:spPr>
          <p:txBody>
            <a:bodyPr rtlCol="0" anchor="t" anchorCtr="0"/>
            <a:lstStyle/>
            <a:p>
              <a:pPr marL="0" marR="0" lvl="0" indent="0" algn="ctr" defTabSz="913943" eaLnBrk="1" fontAlgn="auto" latinLnBrk="0" hangingPunct="1">
                <a:lnSpc>
                  <a:spcPct val="100000"/>
                </a:lnSpc>
                <a:spcBef>
                  <a:spcPts val="0"/>
                </a:spcBef>
                <a:spcAft>
                  <a:spcPts val="0"/>
                </a:spcAft>
                <a:buClrTx/>
                <a:buSzTx/>
                <a:buFontTx/>
                <a:buNone/>
                <a:tabLst/>
                <a:defRPr/>
              </a:pPr>
              <a:endParaRPr kumimoji="0" lang="en-IN" sz="1199" b="0" i="0" u="none" strike="noStrike" kern="0" cap="none" spc="0" normalizeH="0" baseline="0" noProof="0">
                <a:ln>
                  <a:noFill/>
                </a:ln>
                <a:solidFill>
                  <a:schemeClr val="tx2"/>
                </a:solidFill>
                <a:effectLst/>
                <a:uLnTx/>
                <a:uFillTx/>
                <a:latin typeface="Arial" panose="020B0604020202020204" pitchFamily="34" charset="0"/>
                <a:cs typeface="Arial" panose="020B0604020202020204" pitchFamily="34" charset="0"/>
              </a:endParaRPr>
            </a:p>
          </p:txBody>
        </p:sp>
        <p:sp>
          <p:nvSpPr>
            <p:cNvPr id="27" name="Rechteck 65" descr="Creative listing layouts&#10;4 Pointer layout&#10;Signboard Format">
              <a:extLst>
                <a:ext uri="{FF2B5EF4-FFF2-40B4-BE49-F238E27FC236}">
                  <a16:creationId xmlns:a16="http://schemas.microsoft.com/office/drawing/2014/main" id="{1866E0C5-8DED-4CD8-95F3-7AEFBE8DF75E}"/>
                </a:ext>
              </a:extLst>
            </p:cNvPr>
            <p:cNvSpPr/>
            <p:nvPr/>
          </p:nvSpPr>
          <p:spPr bwMode="gray">
            <a:xfrm>
              <a:off x="2882161" y="3246581"/>
              <a:ext cx="1815689" cy="969496"/>
            </a:xfrm>
            <a:prstGeom prst="rect">
              <a:avLst/>
            </a:prstGeom>
            <a:ln>
              <a:noFill/>
            </a:ln>
          </p:spPr>
          <p:txBody>
            <a:bodyPr wrap="square">
              <a:spAutoFit/>
            </a:bodyPr>
            <a:lstStyle/>
            <a:p>
              <a:pPr algn="ctr" defTabSz="913943">
                <a:lnSpc>
                  <a:spcPct val="95000"/>
                </a:lnSpc>
                <a:spcAft>
                  <a:spcPts val="800"/>
                </a:spcAft>
                <a:defRPr/>
              </a:pPr>
              <a:r>
                <a:rPr lang="en-US" sz="2000" b="1" dirty="0">
                  <a:latin typeface="Arial" panose="020B0604020202020204" pitchFamily="34" charset="0"/>
                  <a:cs typeface="Arial" panose="020B0604020202020204" pitchFamily="34" charset="0"/>
                </a:rPr>
                <a:t>Potential reward: high returns</a:t>
              </a:r>
            </a:p>
          </p:txBody>
        </p:sp>
        <p:sp>
          <p:nvSpPr>
            <p:cNvPr id="28" name="Pentagon 23" descr="Creative listing layouts&#10;4 Pointer layout&#10;Signboard Format">
              <a:extLst>
                <a:ext uri="{FF2B5EF4-FFF2-40B4-BE49-F238E27FC236}">
                  <a16:creationId xmlns:a16="http://schemas.microsoft.com/office/drawing/2014/main" id="{57E590B7-A589-8AEF-916C-41367658DD02}"/>
                </a:ext>
              </a:extLst>
            </p:cNvPr>
            <p:cNvSpPr/>
            <p:nvPr/>
          </p:nvSpPr>
          <p:spPr>
            <a:xfrm flipH="1">
              <a:off x="2221443" y="4724818"/>
              <a:ext cx="2636880" cy="988098"/>
            </a:xfrm>
            <a:prstGeom prst="homePlate">
              <a:avLst/>
            </a:prstGeom>
            <a:solidFill>
              <a:srgbClr val="DAE3F3">
                <a:alpha val="61000"/>
              </a:srgbClr>
            </a:solidFill>
            <a:ln w="9525" cap="flat" cmpd="sng" algn="ctr">
              <a:noFill/>
              <a:prstDash val="solid"/>
            </a:ln>
            <a:effectLst/>
          </p:spPr>
          <p:txBody>
            <a:bodyPr rtlCol="0" anchor="t" anchorCtr="0"/>
            <a:lstStyle/>
            <a:p>
              <a:pPr algn="ctr" defTabSz="913943">
                <a:defRPr/>
              </a:pPr>
              <a:endParaRPr lang="en-IN" sz="1199" kern="0">
                <a:solidFill>
                  <a:schemeClr val="tx2"/>
                </a:solidFill>
                <a:latin typeface="Arial" panose="020B0604020202020204" pitchFamily="34" charset="0"/>
                <a:cs typeface="Arial" panose="020B0604020202020204" pitchFamily="34" charset="0"/>
              </a:endParaRPr>
            </a:p>
          </p:txBody>
        </p:sp>
        <p:sp>
          <p:nvSpPr>
            <p:cNvPr id="29" name="Pentagon 26" descr="Creative listing layouts&#10;4 Pointer layout&#10;Signboard Format">
              <a:extLst>
                <a:ext uri="{FF2B5EF4-FFF2-40B4-BE49-F238E27FC236}">
                  <a16:creationId xmlns:a16="http://schemas.microsoft.com/office/drawing/2014/main" id="{361EC176-383D-C9F3-2D4A-56A332382C58}"/>
                </a:ext>
              </a:extLst>
            </p:cNvPr>
            <p:cNvSpPr/>
            <p:nvPr/>
          </p:nvSpPr>
          <p:spPr>
            <a:xfrm>
              <a:off x="4702240" y="2518966"/>
              <a:ext cx="2239384" cy="725886"/>
            </a:xfrm>
            <a:prstGeom prst="homePlate">
              <a:avLst/>
            </a:prstGeom>
            <a:solidFill>
              <a:srgbClr val="00B050">
                <a:alpha val="61000"/>
              </a:srgbClr>
            </a:solidFill>
            <a:ln w="9525" cap="flat" cmpd="sng" algn="ctr">
              <a:noFill/>
              <a:prstDash val="solid"/>
            </a:ln>
            <a:effectLst/>
          </p:spPr>
          <p:txBody>
            <a:bodyPr rtlCol="0" anchor="t" anchorCtr="0"/>
            <a:lstStyle/>
            <a:p>
              <a:pPr algn="ctr" defTabSz="913943">
                <a:defRPr/>
              </a:pPr>
              <a:endParaRPr lang="en-IN" sz="1199" kern="0">
                <a:solidFill>
                  <a:schemeClr val="bg1"/>
                </a:solidFill>
                <a:latin typeface="Arial" panose="020B0604020202020204" pitchFamily="34" charset="0"/>
                <a:cs typeface="Arial" panose="020B0604020202020204" pitchFamily="34" charset="0"/>
              </a:endParaRPr>
            </a:p>
          </p:txBody>
        </p:sp>
        <p:sp>
          <p:nvSpPr>
            <p:cNvPr id="30" name="Rechteck 65" descr="Creative listing layouts&#10;4 Pointer layout&#10;Signboard Format">
              <a:extLst>
                <a:ext uri="{FF2B5EF4-FFF2-40B4-BE49-F238E27FC236}">
                  <a16:creationId xmlns:a16="http://schemas.microsoft.com/office/drawing/2014/main" id="{3D30E9B2-EC3C-00C8-8429-25883DE51B39}"/>
                </a:ext>
              </a:extLst>
            </p:cNvPr>
            <p:cNvSpPr/>
            <p:nvPr/>
          </p:nvSpPr>
          <p:spPr bwMode="gray">
            <a:xfrm>
              <a:off x="4697851" y="2567744"/>
              <a:ext cx="2063770" cy="677108"/>
            </a:xfrm>
            <a:prstGeom prst="rect">
              <a:avLst/>
            </a:prstGeom>
            <a:noFill/>
            <a:ln>
              <a:noFill/>
            </a:ln>
          </p:spPr>
          <p:txBody>
            <a:bodyPr wrap="square">
              <a:spAutoFit/>
            </a:bodyPr>
            <a:lstStyle/>
            <a:p>
              <a:pPr algn="ctr" defTabSz="913943">
                <a:lnSpc>
                  <a:spcPct val="95000"/>
                </a:lnSpc>
                <a:spcAft>
                  <a:spcPts val="800"/>
                </a:spcAft>
                <a:defRPr/>
              </a:pPr>
              <a:r>
                <a:rPr lang="en-US" sz="2000" b="1" dirty="0">
                  <a:latin typeface="Arial" panose="020B0604020202020204" pitchFamily="34" charset="0"/>
                  <a:cs typeface="Arial" panose="020B0604020202020204" pitchFamily="34" charset="0"/>
                </a:rPr>
                <a:t>Invest in the stock market</a:t>
              </a:r>
            </a:p>
          </p:txBody>
        </p:sp>
        <p:sp>
          <p:nvSpPr>
            <p:cNvPr id="31" name="Rechteck 65" descr="Creative listing layouts&#10;4 Pointer layout&#10;Signboard Format">
              <a:extLst>
                <a:ext uri="{FF2B5EF4-FFF2-40B4-BE49-F238E27FC236}">
                  <a16:creationId xmlns:a16="http://schemas.microsoft.com/office/drawing/2014/main" id="{57D348D5-EB15-AAB8-9B71-7D017338A947}"/>
                </a:ext>
              </a:extLst>
            </p:cNvPr>
            <p:cNvSpPr/>
            <p:nvPr/>
          </p:nvSpPr>
          <p:spPr bwMode="gray">
            <a:xfrm>
              <a:off x="2715030" y="4728330"/>
              <a:ext cx="2117866" cy="969496"/>
            </a:xfrm>
            <a:prstGeom prst="rect">
              <a:avLst/>
            </a:prstGeom>
            <a:ln>
              <a:noFill/>
            </a:ln>
          </p:spPr>
          <p:txBody>
            <a:bodyPr wrap="square">
              <a:spAutoFit/>
            </a:bodyPr>
            <a:lstStyle/>
            <a:p>
              <a:pPr algn="ctr" defTabSz="913943">
                <a:lnSpc>
                  <a:spcPct val="95000"/>
                </a:lnSpc>
                <a:spcAft>
                  <a:spcPts val="800"/>
                </a:spcAft>
                <a:defRPr/>
              </a:pPr>
              <a:r>
                <a:rPr lang="en-US" sz="2000" b="1" dirty="0">
                  <a:latin typeface="Arial" panose="020B0604020202020204" pitchFamily="34" charset="0"/>
                  <a:cs typeface="Arial" panose="020B0604020202020204" pitchFamily="34" charset="0"/>
                </a:rPr>
                <a:t>Potential risk: market volatility</a:t>
              </a:r>
            </a:p>
          </p:txBody>
        </p:sp>
      </p:grpSp>
    </p:spTree>
    <p:extLst>
      <p:ext uri="{BB962C8B-B14F-4D97-AF65-F5344CB8AC3E}">
        <p14:creationId xmlns:p14="http://schemas.microsoft.com/office/powerpoint/2010/main" val="1742458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4</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137" name="Title 3">
            <a:extLst>
              <a:ext uri="{FF2B5EF4-FFF2-40B4-BE49-F238E27FC236}">
                <a16:creationId xmlns:a16="http://schemas.microsoft.com/office/drawing/2014/main" id="{EF254874-553F-6A40-1E0D-D4316E985FD1}"/>
              </a:ext>
            </a:extLst>
          </p:cNvPr>
          <p:cNvSpPr txBox="1">
            <a:spLocks noGrp="1"/>
          </p:cNvSpPr>
          <p:nvPr>
            <p:ph type="title"/>
          </p:nvPr>
        </p:nvSpPr>
        <p:spPr>
          <a:xfrm>
            <a:off x="728136" y="225534"/>
            <a:ext cx="10755657" cy="978476"/>
          </a:xfrm>
        </p:spPr>
        <p:txBody>
          <a:bodyPr>
            <a:normAutofit/>
          </a:bodyPr>
          <a:lstStyle/>
          <a:p>
            <a:pPr lvl="0"/>
            <a:r>
              <a:rPr lang="en-US" dirty="0">
                <a:latin typeface="Arial" panose="020B0604020202020204" pitchFamily="34" charset="0"/>
                <a:cs typeface="Arial" panose="020B0604020202020204" pitchFamily="34" charset="0"/>
              </a:rPr>
              <a:t>Understanding the Risk Equation</a:t>
            </a:r>
            <a:endParaRPr lang="en-US" sz="2700" b="0" i="1"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EA21F785-A793-81E6-79CD-9E4C9617972B}"/>
              </a:ext>
            </a:extLst>
          </p:cNvPr>
          <p:cNvPicPr>
            <a:picLocks noChangeAspect="1"/>
          </p:cNvPicPr>
          <p:nvPr/>
        </p:nvPicPr>
        <p:blipFill>
          <a:blip r:embed="rId3"/>
          <a:stretch>
            <a:fillRect/>
          </a:stretch>
        </p:blipFill>
        <p:spPr>
          <a:xfrm>
            <a:off x="1022307" y="1117636"/>
            <a:ext cx="10167314" cy="4411077"/>
          </a:xfrm>
          <a:prstGeom prst="rect">
            <a:avLst/>
          </a:prstGeom>
        </p:spPr>
      </p:pic>
    </p:spTree>
    <p:extLst>
      <p:ext uri="{BB962C8B-B14F-4D97-AF65-F5344CB8AC3E}">
        <p14:creationId xmlns:p14="http://schemas.microsoft.com/office/powerpoint/2010/main" val="94642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5</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82" name="Rounded Rectangle 31">
            <a:extLst>
              <a:ext uri="{FF2B5EF4-FFF2-40B4-BE49-F238E27FC236}">
                <a16:creationId xmlns:a16="http://schemas.microsoft.com/office/drawing/2014/main" id="{E8B3D197-FE19-4EF3-3FA3-508AB8544D35}"/>
              </a:ext>
            </a:extLst>
          </p:cNvPr>
          <p:cNvSpPr/>
          <p:nvPr/>
        </p:nvSpPr>
        <p:spPr>
          <a:xfrm>
            <a:off x="7274973" y="2928140"/>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83" name="Rounded Rectangle 37">
            <a:extLst>
              <a:ext uri="{FF2B5EF4-FFF2-40B4-BE49-F238E27FC236}">
                <a16:creationId xmlns:a16="http://schemas.microsoft.com/office/drawing/2014/main" id="{0C000064-079C-438D-2A9D-3DFF0001228F}"/>
              </a:ext>
            </a:extLst>
          </p:cNvPr>
          <p:cNvSpPr/>
          <p:nvPr/>
        </p:nvSpPr>
        <p:spPr>
          <a:xfrm>
            <a:off x="7274973" y="3602109"/>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84" name="Rounded Rectangle 61">
            <a:extLst>
              <a:ext uri="{FF2B5EF4-FFF2-40B4-BE49-F238E27FC236}">
                <a16:creationId xmlns:a16="http://schemas.microsoft.com/office/drawing/2014/main" id="{C01755D8-9B57-5A1A-899C-A6A097AA66FE}"/>
              </a:ext>
            </a:extLst>
          </p:cNvPr>
          <p:cNvSpPr/>
          <p:nvPr/>
        </p:nvSpPr>
        <p:spPr>
          <a:xfrm>
            <a:off x="7274973" y="4276931"/>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86" name="Rounded Rectangle 70">
            <a:extLst>
              <a:ext uri="{FF2B5EF4-FFF2-40B4-BE49-F238E27FC236}">
                <a16:creationId xmlns:a16="http://schemas.microsoft.com/office/drawing/2014/main" id="{1A77DF2C-469B-1B4C-902F-D187D871BE69}"/>
              </a:ext>
            </a:extLst>
          </p:cNvPr>
          <p:cNvSpPr/>
          <p:nvPr/>
        </p:nvSpPr>
        <p:spPr>
          <a:xfrm>
            <a:off x="9255239" y="2928140"/>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87" name="Rounded Rectangle 77">
            <a:extLst>
              <a:ext uri="{FF2B5EF4-FFF2-40B4-BE49-F238E27FC236}">
                <a16:creationId xmlns:a16="http://schemas.microsoft.com/office/drawing/2014/main" id="{57B1739B-9C66-B46B-D479-1A5168B19F15}"/>
              </a:ext>
            </a:extLst>
          </p:cNvPr>
          <p:cNvSpPr/>
          <p:nvPr/>
        </p:nvSpPr>
        <p:spPr>
          <a:xfrm>
            <a:off x="9255239" y="3602109"/>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88" name="Rounded Rectangle 84">
            <a:extLst>
              <a:ext uri="{FF2B5EF4-FFF2-40B4-BE49-F238E27FC236}">
                <a16:creationId xmlns:a16="http://schemas.microsoft.com/office/drawing/2014/main" id="{A0B85287-D5BB-EA31-F3DB-18760624AF05}"/>
              </a:ext>
            </a:extLst>
          </p:cNvPr>
          <p:cNvSpPr/>
          <p:nvPr/>
        </p:nvSpPr>
        <p:spPr>
          <a:xfrm>
            <a:off x="9255239" y="4276931"/>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107" name="Rectangle 106">
            <a:extLst>
              <a:ext uri="{FF2B5EF4-FFF2-40B4-BE49-F238E27FC236}">
                <a16:creationId xmlns:a16="http://schemas.microsoft.com/office/drawing/2014/main" id="{3196CB8D-51CA-59AD-BF1C-E8492B2C21B5}"/>
              </a:ext>
            </a:extLst>
          </p:cNvPr>
          <p:cNvSpPr>
            <a:spLocks/>
          </p:cNvSpPr>
          <p:nvPr/>
        </p:nvSpPr>
        <p:spPr>
          <a:xfrm>
            <a:off x="7444280" y="2994897"/>
            <a:ext cx="1291138" cy="284506"/>
          </a:xfrm>
          <a:prstGeom prst="rect">
            <a:avLst/>
          </a:prstGeom>
          <a:solidFill>
            <a:srgbClr val="00B050"/>
          </a:solidFill>
          <a:ln w="6350" cap="flat" cmpd="sng" algn="ctr">
            <a:noFill/>
            <a:prstDash val="solid"/>
          </a:ln>
          <a:effectLst/>
        </p:spPr>
        <p:txBody>
          <a:bodyPr lIns="18278" tIns="0" rIns="18278" bIns="0" rtlCol="0" anchor="ctr"/>
          <a:lstStyle/>
          <a:p>
            <a:pPr algn="ctr" defTabSz="913943">
              <a:defRPr/>
            </a:pPr>
            <a:r>
              <a:rPr lang="en-US" sz="1000" b="1" kern="0">
                <a:solidFill>
                  <a:schemeClr val="bg1"/>
                </a:solidFill>
                <a:latin typeface="Arial" panose="020B0604020202020204" pitchFamily="34" charset="0"/>
                <a:cs typeface="Arial" panose="020B0604020202020204" pitchFamily="34" charset="0"/>
              </a:rPr>
              <a:t>Strategic Risk</a:t>
            </a:r>
          </a:p>
        </p:txBody>
      </p:sp>
      <p:sp>
        <p:nvSpPr>
          <p:cNvPr id="108" name="Rectangle 107">
            <a:extLst>
              <a:ext uri="{FF2B5EF4-FFF2-40B4-BE49-F238E27FC236}">
                <a16:creationId xmlns:a16="http://schemas.microsoft.com/office/drawing/2014/main" id="{E0D1C432-0F28-5D3A-5957-A0A5F05439BA}"/>
              </a:ext>
            </a:extLst>
          </p:cNvPr>
          <p:cNvSpPr>
            <a:spLocks/>
          </p:cNvSpPr>
          <p:nvPr/>
        </p:nvSpPr>
        <p:spPr>
          <a:xfrm>
            <a:off x="9392965" y="4315999"/>
            <a:ext cx="1291138" cy="284506"/>
          </a:xfrm>
          <a:prstGeom prst="rect">
            <a:avLst/>
          </a:prstGeom>
          <a:solidFill>
            <a:srgbClr val="00B050"/>
          </a:solidFill>
          <a:ln w="6350" cap="flat" cmpd="sng" algn="ctr">
            <a:noFill/>
            <a:prstDash val="solid"/>
          </a:ln>
          <a:effectLst/>
        </p:spPr>
        <p:txBody>
          <a:bodyPr lIns="18278" tIns="0" rIns="18278" bIns="0" rtlCol="0" anchor="ctr"/>
          <a:lstStyle/>
          <a:p>
            <a:pPr algn="ctr" defTabSz="913943">
              <a:defRPr/>
            </a:pPr>
            <a:r>
              <a:rPr lang="en-US" sz="1000" b="1" kern="0">
                <a:solidFill>
                  <a:srgbClr val="FFFFFF"/>
                </a:solidFill>
                <a:latin typeface="Arial" panose="020B0604020202020204" pitchFamily="34" charset="0"/>
                <a:cs typeface="Arial" panose="020B0604020202020204" pitchFamily="34" charset="0"/>
              </a:rPr>
              <a:t>Cybersecurity Risk</a:t>
            </a:r>
          </a:p>
        </p:txBody>
      </p:sp>
      <p:sp>
        <p:nvSpPr>
          <p:cNvPr id="109" name="Rectangle 108">
            <a:extLst>
              <a:ext uri="{FF2B5EF4-FFF2-40B4-BE49-F238E27FC236}">
                <a16:creationId xmlns:a16="http://schemas.microsoft.com/office/drawing/2014/main" id="{676F3940-4A8E-EF9D-CAE9-6CFF026C3CA8}"/>
              </a:ext>
            </a:extLst>
          </p:cNvPr>
          <p:cNvSpPr>
            <a:spLocks/>
          </p:cNvSpPr>
          <p:nvPr/>
        </p:nvSpPr>
        <p:spPr>
          <a:xfrm>
            <a:off x="9399805" y="3660983"/>
            <a:ext cx="1291138" cy="284506"/>
          </a:xfrm>
          <a:prstGeom prst="rect">
            <a:avLst/>
          </a:prstGeom>
          <a:solidFill>
            <a:srgbClr val="00B050"/>
          </a:solidFill>
          <a:ln w="6350" cap="flat" cmpd="sng" algn="ctr">
            <a:noFill/>
            <a:prstDash val="solid"/>
          </a:ln>
          <a:effectLst/>
        </p:spPr>
        <p:txBody>
          <a:bodyPr lIns="18278" tIns="0" rIns="18278" bIns="0" rtlCol="0" anchor="ctr"/>
          <a:lstStyle/>
          <a:p>
            <a:pPr algn="ctr" defTabSz="913943">
              <a:defRPr/>
            </a:pPr>
            <a:r>
              <a:rPr lang="en-US" sz="1000" b="1" kern="0">
                <a:solidFill>
                  <a:srgbClr val="FFFFFF"/>
                </a:solidFill>
                <a:latin typeface="Arial" panose="020B0604020202020204" pitchFamily="34" charset="0"/>
                <a:cs typeface="Arial" panose="020B0604020202020204" pitchFamily="34" charset="0"/>
              </a:rPr>
              <a:t>Financial Risk</a:t>
            </a:r>
          </a:p>
        </p:txBody>
      </p:sp>
      <p:sp>
        <p:nvSpPr>
          <p:cNvPr id="110" name="Rectangle 109">
            <a:extLst>
              <a:ext uri="{FF2B5EF4-FFF2-40B4-BE49-F238E27FC236}">
                <a16:creationId xmlns:a16="http://schemas.microsoft.com/office/drawing/2014/main" id="{664725B5-C8BA-6799-0F3A-98F6DD0745B2}"/>
              </a:ext>
            </a:extLst>
          </p:cNvPr>
          <p:cNvSpPr>
            <a:spLocks/>
          </p:cNvSpPr>
          <p:nvPr/>
        </p:nvSpPr>
        <p:spPr>
          <a:xfrm>
            <a:off x="7392233" y="3654056"/>
            <a:ext cx="1291138" cy="284506"/>
          </a:xfrm>
          <a:prstGeom prst="rect">
            <a:avLst/>
          </a:prstGeom>
          <a:solidFill>
            <a:srgbClr val="00B050"/>
          </a:solidFill>
          <a:ln w="6350" cap="flat" cmpd="sng" algn="ctr">
            <a:noFill/>
            <a:prstDash val="solid"/>
          </a:ln>
          <a:effectLst/>
        </p:spPr>
        <p:txBody>
          <a:bodyPr lIns="18278" tIns="0" rIns="18278" bIns="0" rtlCol="0" anchor="ctr"/>
          <a:lstStyle/>
          <a:p>
            <a:pPr algn="ctr" defTabSz="913943">
              <a:defRPr/>
            </a:pPr>
            <a:r>
              <a:rPr lang="en-US" sz="1000" b="1" kern="0">
                <a:solidFill>
                  <a:schemeClr val="bg1"/>
                </a:solidFill>
                <a:latin typeface="Arial" panose="020B0604020202020204" pitchFamily="34" charset="0"/>
                <a:cs typeface="Arial" panose="020B0604020202020204" pitchFamily="34" charset="0"/>
              </a:rPr>
              <a:t>Operational Risk</a:t>
            </a:r>
          </a:p>
        </p:txBody>
      </p:sp>
      <p:sp>
        <p:nvSpPr>
          <p:cNvPr id="111" name="Rectangle 110">
            <a:extLst>
              <a:ext uri="{FF2B5EF4-FFF2-40B4-BE49-F238E27FC236}">
                <a16:creationId xmlns:a16="http://schemas.microsoft.com/office/drawing/2014/main" id="{0D69F1EC-94CF-B2D0-20B7-FAA265FB51E8}"/>
              </a:ext>
            </a:extLst>
          </p:cNvPr>
          <p:cNvSpPr>
            <a:spLocks/>
          </p:cNvSpPr>
          <p:nvPr/>
        </p:nvSpPr>
        <p:spPr>
          <a:xfrm>
            <a:off x="9410775" y="2994819"/>
            <a:ext cx="1291138" cy="284506"/>
          </a:xfrm>
          <a:prstGeom prst="rect">
            <a:avLst/>
          </a:prstGeom>
          <a:solidFill>
            <a:srgbClr val="00B050"/>
          </a:solidFill>
          <a:ln w="6350" cap="flat" cmpd="sng" algn="ctr">
            <a:noFill/>
            <a:prstDash val="solid"/>
          </a:ln>
          <a:effectLst/>
        </p:spPr>
        <p:txBody>
          <a:bodyPr lIns="18278" tIns="0" rIns="18278" bIns="0" rtlCol="0" anchor="ctr"/>
          <a:lstStyle/>
          <a:p>
            <a:pPr algn="ctr" defTabSz="913943">
              <a:defRPr/>
            </a:pPr>
            <a:r>
              <a:rPr lang="en-US" sz="1000" b="1" kern="0">
                <a:solidFill>
                  <a:schemeClr val="bg1"/>
                </a:solidFill>
                <a:latin typeface="Arial" panose="020B0604020202020204" pitchFamily="34" charset="0"/>
                <a:cs typeface="Arial" panose="020B0604020202020204" pitchFamily="34" charset="0"/>
              </a:rPr>
              <a:t>Compliance Risk</a:t>
            </a:r>
          </a:p>
        </p:txBody>
      </p:sp>
      <p:sp>
        <p:nvSpPr>
          <p:cNvPr id="112" name="Rectangle 111">
            <a:extLst>
              <a:ext uri="{FF2B5EF4-FFF2-40B4-BE49-F238E27FC236}">
                <a16:creationId xmlns:a16="http://schemas.microsoft.com/office/drawing/2014/main" id="{64ECA1A7-1045-6236-6520-0B5DCC63AAF8}"/>
              </a:ext>
            </a:extLst>
          </p:cNvPr>
          <p:cNvSpPr>
            <a:spLocks/>
          </p:cNvSpPr>
          <p:nvPr/>
        </p:nvSpPr>
        <p:spPr>
          <a:xfrm>
            <a:off x="7381922" y="4328878"/>
            <a:ext cx="1291138" cy="284506"/>
          </a:xfrm>
          <a:prstGeom prst="rect">
            <a:avLst/>
          </a:prstGeom>
          <a:solidFill>
            <a:srgbClr val="00B050"/>
          </a:solidFill>
          <a:ln w="6350" cap="flat" cmpd="sng" algn="ctr">
            <a:noFill/>
            <a:prstDash val="solid"/>
          </a:ln>
          <a:effectLst/>
        </p:spPr>
        <p:txBody>
          <a:bodyPr lIns="18278" tIns="0" rIns="18278" bIns="0" rtlCol="0" anchor="ctr"/>
          <a:lstStyle/>
          <a:p>
            <a:pPr algn="ctr" defTabSz="913943">
              <a:defRPr/>
            </a:pPr>
            <a:r>
              <a:rPr lang="en-US" sz="1000" b="1" kern="0">
                <a:solidFill>
                  <a:srgbClr val="FFFFFF"/>
                </a:solidFill>
                <a:latin typeface="Arial" panose="020B0604020202020204" pitchFamily="34" charset="0"/>
                <a:cs typeface="Arial" panose="020B0604020202020204" pitchFamily="34" charset="0"/>
              </a:rPr>
              <a:t>Reputational Risk</a:t>
            </a:r>
          </a:p>
        </p:txBody>
      </p:sp>
      <p:sp>
        <p:nvSpPr>
          <p:cNvPr id="113" name="Rounded Rectangle 61">
            <a:extLst>
              <a:ext uri="{FF2B5EF4-FFF2-40B4-BE49-F238E27FC236}">
                <a16:creationId xmlns:a16="http://schemas.microsoft.com/office/drawing/2014/main" id="{555E16C7-D03D-376F-5E49-E7B46790384A}"/>
              </a:ext>
            </a:extLst>
          </p:cNvPr>
          <p:cNvSpPr/>
          <p:nvPr/>
        </p:nvSpPr>
        <p:spPr>
          <a:xfrm>
            <a:off x="7274973" y="4951753"/>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114" name="Rounded Rectangle 84">
            <a:extLst>
              <a:ext uri="{FF2B5EF4-FFF2-40B4-BE49-F238E27FC236}">
                <a16:creationId xmlns:a16="http://schemas.microsoft.com/office/drawing/2014/main" id="{4AE80E69-8730-2265-0980-02C2047A8DAD}"/>
              </a:ext>
            </a:extLst>
          </p:cNvPr>
          <p:cNvSpPr/>
          <p:nvPr/>
        </p:nvSpPr>
        <p:spPr>
          <a:xfrm>
            <a:off x="9255239" y="4951753"/>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121" name="Rectangle 120">
            <a:extLst>
              <a:ext uri="{FF2B5EF4-FFF2-40B4-BE49-F238E27FC236}">
                <a16:creationId xmlns:a16="http://schemas.microsoft.com/office/drawing/2014/main" id="{D8B51366-5CA8-E2F8-7E07-73F8DC0341FD}"/>
              </a:ext>
            </a:extLst>
          </p:cNvPr>
          <p:cNvSpPr>
            <a:spLocks/>
          </p:cNvSpPr>
          <p:nvPr/>
        </p:nvSpPr>
        <p:spPr>
          <a:xfrm>
            <a:off x="9418723" y="4977942"/>
            <a:ext cx="1291138" cy="284506"/>
          </a:xfrm>
          <a:prstGeom prst="rect">
            <a:avLst/>
          </a:prstGeom>
          <a:solidFill>
            <a:srgbClr val="00B050"/>
          </a:solidFill>
          <a:ln w="6350" cap="flat" cmpd="sng" algn="ctr">
            <a:noFill/>
            <a:prstDash val="solid"/>
          </a:ln>
          <a:effectLst/>
        </p:spPr>
        <p:txBody>
          <a:bodyPr lIns="18278" tIns="0" rIns="18278" bIns="0" rtlCol="0" anchor="ctr"/>
          <a:lstStyle/>
          <a:p>
            <a:pPr algn="ctr" defTabSz="913943">
              <a:defRPr/>
            </a:pPr>
            <a:r>
              <a:rPr lang="en-US" sz="1000" b="1" kern="0" dirty="0">
                <a:solidFill>
                  <a:srgbClr val="FFFFFF"/>
                </a:solidFill>
                <a:latin typeface="Arial" panose="020B0604020202020204" pitchFamily="34" charset="0"/>
                <a:cs typeface="Arial" panose="020B0604020202020204" pitchFamily="34" charset="0"/>
              </a:rPr>
              <a:t>Geopolitical Risk</a:t>
            </a:r>
          </a:p>
        </p:txBody>
      </p:sp>
      <p:sp>
        <p:nvSpPr>
          <p:cNvPr id="122" name="Rectangle 121">
            <a:extLst>
              <a:ext uri="{FF2B5EF4-FFF2-40B4-BE49-F238E27FC236}">
                <a16:creationId xmlns:a16="http://schemas.microsoft.com/office/drawing/2014/main" id="{DED0D8AC-E30B-C270-6A6F-3BE9961DD7A2}"/>
              </a:ext>
            </a:extLst>
          </p:cNvPr>
          <p:cNvSpPr>
            <a:spLocks/>
          </p:cNvSpPr>
          <p:nvPr/>
        </p:nvSpPr>
        <p:spPr>
          <a:xfrm>
            <a:off x="7433438" y="4990821"/>
            <a:ext cx="1291138" cy="284506"/>
          </a:xfrm>
          <a:prstGeom prst="rect">
            <a:avLst/>
          </a:prstGeom>
          <a:solidFill>
            <a:srgbClr val="00B050"/>
          </a:solidFill>
          <a:ln w="6350" cap="flat" cmpd="sng" algn="ctr">
            <a:noFill/>
            <a:prstDash val="solid"/>
          </a:ln>
          <a:effectLst/>
        </p:spPr>
        <p:txBody>
          <a:bodyPr lIns="18278" tIns="0" rIns="18278" bIns="0" rtlCol="0" anchor="ctr"/>
          <a:lstStyle/>
          <a:p>
            <a:pPr marL="0" marR="0" lvl="0" indent="0" algn="ctr" defTabSz="913943"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Environmental Risk</a:t>
            </a:r>
          </a:p>
        </p:txBody>
      </p:sp>
      <p:sp>
        <p:nvSpPr>
          <p:cNvPr id="123" name="Rounded Rectangle 61">
            <a:extLst>
              <a:ext uri="{FF2B5EF4-FFF2-40B4-BE49-F238E27FC236}">
                <a16:creationId xmlns:a16="http://schemas.microsoft.com/office/drawing/2014/main" id="{046C28AB-3448-78A4-61D8-6B8BAABE7B9A}"/>
              </a:ext>
            </a:extLst>
          </p:cNvPr>
          <p:cNvSpPr/>
          <p:nvPr/>
        </p:nvSpPr>
        <p:spPr>
          <a:xfrm>
            <a:off x="7274973" y="5499868"/>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124" name="Rounded Rectangle 84">
            <a:extLst>
              <a:ext uri="{FF2B5EF4-FFF2-40B4-BE49-F238E27FC236}">
                <a16:creationId xmlns:a16="http://schemas.microsoft.com/office/drawing/2014/main" id="{BD7AE3C0-9470-36E7-0537-B655784E3494}"/>
              </a:ext>
            </a:extLst>
          </p:cNvPr>
          <p:cNvSpPr/>
          <p:nvPr/>
        </p:nvSpPr>
        <p:spPr>
          <a:xfrm>
            <a:off x="9255239" y="5499868"/>
            <a:ext cx="1623341" cy="388401"/>
          </a:xfrm>
          <a:prstGeom prst="roundRect">
            <a:avLst>
              <a:gd name="adj" fmla="val 50000"/>
            </a:avLst>
          </a:prstGeom>
          <a:solidFill>
            <a:srgbClr val="00B050"/>
          </a:solidFill>
          <a:ln w="25400" cap="flat" cmpd="sng" algn="ctr">
            <a:noFill/>
            <a:prstDash val="solid"/>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SV" sz="18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131" name="Rectangle 130">
            <a:extLst>
              <a:ext uri="{FF2B5EF4-FFF2-40B4-BE49-F238E27FC236}">
                <a16:creationId xmlns:a16="http://schemas.microsoft.com/office/drawing/2014/main" id="{F3054D25-3D76-2DD6-781B-735610012443}"/>
              </a:ext>
            </a:extLst>
          </p:cNvPr>
          <p:cNvSpPr>
            <a:spLocks/>
          </p:cNvSpPr>
          <p:nvPr/>
        </p:nvSpPr>
        <p:spPr>
          <a:xfrm>
            <a:off x="9311144" y="5539990"/>
            <a:ext cx="1511373" cy="277907"/>
          </a:xfrm>
          <a:prstGeom prst="rect">
            <a:avLst/>
          </a:prstGeom>
          <a:noFill/>
          <a:ln w="6350" cap="flat" cmpd="sng" algn="ctr">
            <a:noFill/>
            <a:prstDash val="solid"/>
          </a:ln>
          <a:effectLst/>
        </p:spPr>
        <p:txBody>
          <a:bodyPr lIns="18278" tIns="0" rIns="18278" bIns="0" rtlCol="0" anchor="ctr"/>
          <a:lstStyle/>
          <a:p>
            <a:pPr algn="ctr" defTabSz="913943">
              <a:defRPr/>
            </a:pPr>
            <a:r>
              <a:rPr lang="en-US" sz="1000" b="1" kern="0" dirty="0">
                <a:solidFill>
                  <a:srgbClr val="FFFFFF"/>
                </a:solidFill>
                <a:latin typeface="Arial" panose="020B0604020202020204" pitchFamily="34" charset="0"/>
                <a:cs typeface="Arial" panose="020B0604020202020204" pitchFamily="34" charset="0"/>
              </a:rPr>
              <a:t>Human Resource Risk</a:t>
            </a:r>
          </a:p>
        </p:txBody>
      </p:sp>
      <p:sp>
        <p:nvSpPr>
          <p:cNvPr id="132" name="Rectangle 131">
            <a:extLst>
              <a:ext uri="{FF2B5EF4-FFF2-40B4-BE49-F238E27FC236}">
                <a16:creationId xmlns:a16="http://schemas.microsoft.com/office/drawing/2014/main" id="{029EF9C0-5E55-AC64-2546-F4DD29FF15E9}"/>
              </a:ext>
            </a:extLst>
          </p:cNvPr>
          <p:cNvSpPr>
            <a:spLocks/>
          </p:cNvSpPr>
          <p:nvPr/>
        </p:nvSpPr>
        <p:spPr>
          <a:xfrm>
            <a:off x="7381922" y="5551815"/>
            <a:ext cx="1291138" cy="284506"/>
          </a:xfrm>
          <a:prstGeom prst="rect">
            <a:avLst/>
          </a:prstGeom>
          <a:solidFill>
            <a:srgbClr val="00B050"/>
          </a:solidFill>
          <a:ln w="6350" cap="flat" cmpd="sng" algn="ctr">
            <a:noFill/>
            <a:prstDash val="solid"/>
          </a:ln>
          <a:effectLst/>
        </p:spPr>
        <p:txBody>
          <a:bodyPr lIns="18278" tIns="0" rIns="18278" bIns="0" rtlCol="0" anchor="ctr"/>
          <a:lstStyle/>
          <a:p>
            <a:pPr marL="0" marR="0" lvl="0" indent="0" algn="ctr" defTabSz="913943"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rPr>
              <a:t>Supply Chain Risk</a:t>
            </a:r>
          </a:p>
        </p:txBody>
      </p:sp>
      <p:sp>
        <p:nvSpPr>
          <p:cNvPr id="137" name="Title 3">
            <a:extLst>
              <a:ext uri="{FF2B5EF4-FFF2-40B4-BE49-F238E27FC236}">
                <a16:creationId xmlns:a16="http://schemas.microsoft.com/office/drawing/2014/main" id="{EF254874-553F-6A40-1E0D-D4316E985FD1}"/>
              </a:ext>
            </a:extLst>
          </p:cNvPr>
          <p:cNvSpPr txBox="1">
            <a:spLocks noGrp="1"/>
          </p:cNvSpPr>
          <p:nvPr>
            <p:ph type="title"/>
          </p:nvPr>
        </p:nvSpPr>
        <p:spPr>
          <a:xfrm>
            <a:off x="728136" y="225534"/>
            <a:ext cx="10755657" cy="978476"/>
          </a:xfrm>
        </p:spPr>
        <p:txBody>
          <a:bodyPr>
            <a:normAutofit/>
          </a:bodyPr>
          <a:lstStyle/>
          <a:p>
            <a:pPr lvl="0"/>
            <a:r>
              <a:rPr lang="en-US">
                <a:latin typeface="Arial" panose="020B0604020202020204" pitchFamily="34" charset="0"/>
                <a:cs typeface="Arial" panose="020B0604020202020204" pitchFamily="34" charset="0"/>
              </a:rPr>
              <a:t>Break the ice</a:t>
            </a:r>
            <a:br>
              <a:rPr lang="en-US">
                <a:latin typeface="Arial" panose="020B0604020202020204" pitchFamily="34" charset="0"/>
                <a:cs typeface="Arial" panose="020B0604020202020204" pitchFamily="34" charset="0"/>
              </a:rPr>
            </a:br>
            <a:r>
              <a:rPr lang="en-US" sz="2700" b="0" i="1">
                <a:latin typeface="Arial" panose="020B0604020202020204" pitchFamily="34" charset="0"/>
                <a:cs typeface="Arial" panose="020B0604020202020204" pitchFamily="34" charset="0"/>
              </a:rPr>
              <a:t>Risk vs Threat</a:t>
            </a:r>
          </a:p>
        </p:txBody>
      </p:sp>
      <p:sp>
        <p:nvSpPr>
          <p:cNvPr id="138" name="Content Placeholder 3">
            <a:extLst>
              <a:ext uri="{FF2B5EF4-FFF2-40B4-BE49-F238E27FC236}">
                <a16:creationId xmlns:a16="http://schemas.microsoft.com/office/drawing/2014/main" id="{CE2EF8EB-4017-8441-1CCB-AA077337E38B}"/>
              </a:ext>
            </a:extLst>
          </p:cNvPr>
          <p:cNvSpPr txBox="1">
            <a:spLocks/>
          </p:cNvSpPr>
          <p:nvPr/>
        </p:nvSpPr>
        <p:spPr>
          <a:xfrm>
            <a:off x="6200828" y="859971"/>
            <a:ext cx="5387605" cy="5257555"/>
          </a:xfrm>
          <a:prstGeom prst="rect">
            <a:avLst/>
          </a:prstGeom>
        </p:spPr>
        <p:txBody>
          <a:bodyPr vert="horz" lIns="0" tIns="0" rIns="0" bIns="0" rtlCol="0" anchor="t" anchorCtr="0">
            <a:noAutofit/>
          </a:bodyPr>
          <a:lstStyle>
            <a:lvl1pPr marL="356616" indent="-356616"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mn-cs"/>
              </a:defRPr>
            </a:lvl1pPr>
            <a:lvl2pPr marL="713232" indent="-356616"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mn-cs"/>
              </a:defRPr>
            </a:lvl2pPr>
            <a:lvl3pPr marL="1069848" indent="-356616"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mn-cs"/>
              </a:defRPr>
            </a:lvl3pPr>
            <a:lvl4pPr marL="1426464" indent="-356616"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4pPr>
            <a:lvl5pPr marL="1783080" indent="-356616"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R="0" lvl="0" defTabSz="914400" rtl="0" eaLnBrk="1" fontAlgn="auto" latinLnBrk="0" hangingPunct="1">
              <a:lnSpc>
                <a:spcPct val="100000"/>
              </a:lnSpc>
              <a:spcBef>
                <a:spcPct val="20000"/>
              </a:spcBef>
              <a:spcAft>
                <a:spcPts val="0"/>
              </a:spcAft>
              <a:buClr>
                <a:schemeClr val="tx1"/>
              </a:buClr>
              <a:buSzPct val="70000"/>
              <a:buFont typeface="Arial" panose="020B0604020202020204" pitchFamily="34" charset="0"/>
              <a:buChar char="•"/>
              <a:tabLst/>
              <a:defRPr/>
            </a:pPr>
            <a:r>
              <a:rPr kumimoji="0" lang="en-IN" sz="1600" b="0" i="0" u="none" strike="noStrike" kern="1200" cap="none" spc="0" normalizeH="0" baseline="0" noProof="0" dirty="0">
                <a:ln>
                  <a:noFill/>
                </a:ln>
                <a:solidFill>
                  <a:schemeClr val="tx1"/>
                </a:solidFill>
                <a:effectLst/>
                <a:uLnTx/>
                <a:uFillTx/>
                <a:latin typeface="Arial" panose="020B0604020202020204" pitchFamily="34" charset="0"/>
                <a:ea typeface="Lato Light" panose="020F0502020204030203" pitchFamily="34" charset="0"/>
                <a:cs typeface="Arial" panose="020B0604020202020204" pitchFamily="34" charset="0"/>
              </a:rPr>
              <a:t>While individuals face risks in their personal decisions, utilities encounter risks on a much larger scale, affecting their stakeholders and the market at large.</a:t>
            </a:r>
          </a:p>
          <a:p>
            <a:pPr marR="0" lvl="0" defTabSz="914400" rtl="0" eaLnBrk="1" fontAlgn="auto" latinLnBrk="0" hangingPunct="1">
              <a:lnSpc>
                <a:spcPct val="100000"/>
              </a:lnSpc>
              <a:spcBef>
                <a:spcPct val="20000"/>
              </a:spcBef>
              <a:spcAft>
                <a:spcPts val="0"/>
              </a:spcAft>
              <a:buClr>
                <a:schemeClr val="tx1"/>
              </a:buClr>
              <a:buSzPct val="70000"/>
              <a:buFont typeface="Arial" panose="020B0604020202020204" pitchFamily="34" charset="0"/>
              <a:buChar char="•"/>
              <a:tabLst/>
              <a:defRPr/>
            </a:pPr>
            <a:r>
              <a:rPr kumimoji="0" lang="en-IN" sz="1600" b="0" i="0" u="none" strike="noStrike" kern="1200" cap="none" spc="0" normalizeH="0" baseline="0" noProof="0" dirty="0">
                <a:ln>
                  <a:noFill/>
                </a:ln>
                <a:solidFill>
                  <a:schemeClr val="tx1"/>
                </a:solidFill>
                <a:effectLst/>
                <a:uLnTx/>
                <a:uFillTx/>
                <a:latin typeface="Arial" panose="020B0604020202020204" pitchFamily="34" charset="0"/>
                <a:ea typeface="Lato Light" panose="020F0502020204030203" pitchFamily="34" charset="0"/>
                <a:cs typeface="Arial" panose="020B0604020202020204" pitchFamily="34" charset="0"/>
              </a:rPr>
              <a:t>Risk to public power utilities can involve scenarios that lead to financial loss, reputational damage, or operational disruption.</a:t>
            </a:r>
          </a:p>
          <a:p>
            <a:pPr marR="0" lvl="0" defTabSz="914400" rtl="0" eaLnBrk="1" fontAlgn="auto" latinLnBrk="0" hangingPunct="1">
              <a:lnSpc>
                <a:spcPct val="100000"/>
              </a:lnSpc>
              <a:spcBef>
                <a:spcPct val="20000"/>
              </a:spcBef>
              <a:spcAft>
                <a:spcPts val="0"/>
              </a:spcAft>
              <a:buClr>
                <a:schemeClr val="tx1"/>
              </a:buClr>
              <a:buSzPct val="70000"/>
              <a:buFont typeface="Arial" panose="020B0604020202020204" pitchFamily="34" charset="0"/>
              <a:buChar char="•"/>
              <a:tabLst/>
              <a:defRPr/>
            </a:pPr>
            <a:r>
              <a:rPr kumimoji="0" lang="en-IN" sz="1600" b="0" i="0" u="none" strike="noStrike" kern="1200" cap="none" spc="0" normalizeH="0" baseline="0" noProof="0" dirty="0">
                <a:ln>
                  <a:noFill/>
                </a:ln>
                <a:solidFill>
                  <a:schemeClr val="tx1"/>
                </a:solidFill>
                <a:effectLst/>
                <a:uLnTx/>
                <a:uFillTx/>
                <a:latin typeface="Arial" panose="020B0604020202020204" pitchFamily="34" charset="0"/>
                <a:ea typeface="Lato Light" panose="020F0502020204030203" pitchFamily="34" charset="0"/>
                <a:cs typeface="Arial" panose="020B0604020202020204" pitchFamily="34" charset="0"/>
              </a:rPr>
              <a:t>Types of risks that utilities commonly encounter:</a:t>
            </a:r>
          </a:p>
          <a:p>
            <a:pPr marL="356616" marR="0" lvl="0" indent="-356616" algn="just" defTabSz="914400" rtl="0" eaLnBrk="1" fontAlgn="auto" latinLnBrk="0" hangingPunct="1">
              <a:lnSpc>
                <a:spcPct val="100000"/>
              </a:lnSpc>
              <a:spcBef>
                <a:spcPct val="20000"/>
              </a:spcBef>
              <a:spcAft>
                <a:spcPts val="0"/>
              </a:spcAft>
              <a:buClr>
                <a:srgbClr val="FFE600"/>
              </a:buClr>
              <a:buSzPct val="70000"/>
              <a:buFont typeface="Arial" pitchFamily="34" charset="0"/>
              <a:buChar char="►"/>
              <a:tabLst/>
              <a:defRPr/>
            </a:pPr>
            <a:endParaRPr kumimoji="0" lang="en-IN" sz="1400" b="0" i="0" u="none" strike="noStrike" kern="1200" cap="none" spc="0" normalizeH="0" baseline="0" noProof="0" dirty="0">
              <a:ln>
                <a:noFill/>
              </a:ln>
              <a:solidFill>
                <a:schemeClr val="tx1"/>
              </a:solidFill>
              <a:effectLst/>
              <a:uLnTx/>
              <a:uFillTx/>
              <a:latin typeface="Arial" panose="020B0604020202020204" pitchFamily="34" charset="0"/>
              <a:ea typeface="Lato Light" panose="020F0502020204030203" pitchFamily="34" charset="0"/>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
                <a:srgbClr val="FFE600"/>
              </a:buClr>
              <a:buSzPct val="70000"/>
              <a:buFont typeface="Arial" pitchFamily="34" charset="0"/>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460609E4-B1F3-987D-CE2D-86E6987578AF}"/>
              </a:ext>
            </a:extLst>
          </p:cNvPr>
          <p:cNvGraphicFramePr>
            <a:graphicFrameLocks noGrp="1"/>
          </p:cNvGraphicFramePr>
          <p:nvPr>
            <p:extLst>
              <p:ext uri="{D42A27DB-BD31-4B8C-83A1-F6EECF244321}">
                <p14:modId xmlns:p14="http://schemas.microsoft.com/office/powerpoint/2010/main" val="1196857663"/>
              </p:ext>
            </p:extLst>
          </p:nvPr>
        </p:nvGraphicFramePr>
        <p:xfrm>
          <a:off x="366578" y="1376578"/>
          <a:ext cx="5638116" cy="4467077"/>
        </p:xfrm>
        <a:graphic>
          <a:graphicData uri="http://schemas.openxmlformats.org/drawingml/2006/table">
            <a:tbl>
              <a:tblPr firstRow="1" bandRow="1">
                <a:tableStyleId>{912C8C85-51F0-491E-9774-3900AFEF0FD7}</a:tableStyleId>
              </a:tblPr>
              <a:tblGrid>
                <a:gridCol w="1294797">
                  <a:extLst>
                    <a:ext uri="{9D8B030D-6E8A-4147-A177-3AD203B41FA5}">
                      <a16:colId xmlns:a16="http://schemas.microsoft.com/office/drawing/2014/main" val="2015537792"/>
                    </a:ext>
                  </a:extLst>
                </a:gridCol>
                <a:gridCol w="2086243">
                  <a:extLst>
                    <a:ext uri="{9D8B030D-6E8A-4147-A177-3AD203B41FA5}">
                      <a16:colId xmlns:a16="http://schemas.microsoft.com/office/drawing/2014/main" val="3136550680"/>
                    </a:ext>
                  </a:extLst>
                </a:gridCol>
                <a:gridCol w="2257076">
                  <a:extLst>
                    <a:ext uri="{9D8B030D-6E8A-4147-A177-3AD203B41FA5}">
                      <a16:colId xmlns:a16="http://schemas.microsoft.com/office/drawing/2014/main" val="1419411974"/>
                    </a:ext>
                  </a:extLst>
                </a:gridCol>
              </a:tblGrid>
              <a:tr h="375384">
                <a:tc>
                  <a:txBody>
                    <a:bodyPr/>
                    <a:lstStyle/>
                    <a:p>
                      <a:endParaRPr lang="en-US" sz="1400" dirty="0">
                        <a:latin typeface="Arial" panose="020B0604020202020204" pitchFamily="34" charset="0"/>
                        <a:cs typeface="Arial" panose="020B0604020202020204" pitchFamily="34" charset="0"/>
                      </a:endParaRPr>
                    </a:p>
                  </a:txBody>
                  <a:tcPr>
                    <a:solidFill>
                      <a:srgbClr val="00B050"/>
                    </a:solidFill>
                  </a:tcPr>
                </a:tc>
                <a:tc>
                  <a:txBody>
                    <a:bodyPr/>
                    <a:lstStyle/>
                    <a:p>
                      <a:pPr algn="ctr"/>
                      <a:r>
                        <a:rPr lang="en-US" sz="1800">
                          <a:latin typeface="Arial" panose="020B0604020202020204" pitchFamily="34" charset="0"/>
                          <a:cs typeface="Arial" panose="020B0604020202020204" pitchFamily="34" charset="0"/>
                        </a:rPr>
                        <a:t>Risk </a:t>
                      </a:r>
                    </a:p>
                  </a:txBody>
                  <a:tcPr anchor="ctr">
                    <a:solidFill>
                      <a:srgbClr val="00B050"/>
                    </a:solidFill>
                  </a:tcPr>
                </a:tc>
                <a:tc>
                  <a:txBody>
                    <a:bodyPr/>
                    <a:lstStyle/>
                    <a:p>
                      <a:pPr algn="ctr"/>
                      <a:r>
                        <a:rPr lang="en-US" sz="1800">
                          <a:latin typeface="Arial" panose="020B0604020202020204" pitchFamily="34" charset="0"/>
                          <a:cs typeface="Arial" panose="020B0604020202020204" pitchFamily="34" charset="0"/>
                        </a:rPr>
                        <a:t>Threat</a:t>
                      </a:r>
                    </a:p>
                  </a:txBody>
                  <a:tcPr anchor="ctr">
                    <a:solidFill>
                      <a:srgbClr val="00B050"/>
                    </a:solidFill>
                  </a:tcPr>
                </a:tc>
                <a:extLst>
                  <a:ext uri="{0D108BD9-81ED-4DB2-BD59-A6C34878D82A}">
                    <a16:rowId xmlns:a16="http://schemas.microsoft.com/office/drawing/2014/main" val="1269452145"/>
                  </a:ext>
                </a:extLst>
              </a:tr>
              <a:tr h="638154">
                <a:tc>
                  <a:txBody>
                    <a:bodyPr/>
                    <a:lstStyle/>
                    <a:p>
                      <a:r>
                        <a:rPr lang="en-US" sz="1600" b="1">
                          <a:latin typeface="Arial" panose="020B0604020202020204" pitchFamily="34" charset="0"/>
                          <a:cs typeface="Arial" panose="020B0604020202020204" pitchFamily="34" charset="0"/>
                        </a:rPr>
                        <a:t>Definition is…</a:t>
                      </a:r>
                    </a:p>
                  </a:txBody>
                  <a:tcPr anchor="ctr"/>
                </a:tc>
                <a:tc>
                  <a:txBody>
                    <a:bodyPr/>
                    <a:lstStyle/>
                    <a:p>
                      <a:r>
                        <a:rPr lang="en-US" sz="1600">
                          <a:latin typeface="Arial" panose="020B0604020202020204" pitchFamily="34" charset="0"/>
                          <a:cs typeface="Arial" panose="020B0604020202020204" pitchFamily="34" charset="0"/>
                        </a:rPr>
                        <a:t>Potential for loss or impact on objectives</a:t>
                      </a:r>
                    </a:p>
                  </a:txBody>
                  <a:tcPr anchor="ctr"/>
                </a:tc>
                <a:tc>
                  <a:txBody>
                    <a:bodyPr/>
                    <a:lstStyle/>
                    <a:p>
                      <a:r>
                        <a:rPr lang="en-US" sz="1600">
                          <a:latin typeface="Arial" panose="020B0604020202020204" pitchFamily="34" charset="0"/>
                          <a:cs typeface="Arial" panose="020B0604020202020204" pitchFamily="34" charset="0"/>
                        </a:rPr>
                        <a:t>External factor that could cause harm</a:t>
                      </a:r>
                    </a:p>
                  </a:txBody>
                  <a:tcPr anchor="ctr"/>
                </a:tc>
                <a:extLst>
                  <a:ext uri="{0D108BD9-81ED-4DB2-BD59-A6C34878D82A}">
                    <a16:rowId xmlns:a16="http://schemas.microsoft.com/office/drawing/2014/main" val="748269017"/>
                  </a:ext>
                </a:extLst>
              </a:tr>
              <a:tr h="638154">
                <a:tc>
                  <a:txBody>
                    <a:bodyPr/>
                    <a:lstStyle/>
                    <a:p>
                      <a:r>
                        <a:rPr lang="en-US" sz="1600" b="1">
                          <a:latin typeface="Arial" panose="020B0604020202020204" pitchFamily="34" charset="0"/>
                          <a:cs typeface="Arial" panose="020B0604020202020204" pitchFamily="34" charset="0"/>
                        </a:rPr>
                        <a:t>Focuses on…</a:t>
                      </a:r>
                    </a:p>
                  </a:txBody>
                  <a:tcPr anchor="ctr"/>
                </a:tc>
                <a:tc>
                  <a:txBody>
                    <a:bodyPr/>
                    <a:lstStyle/>
                    <a:p>
                      <a:r>
                        <a:rPr lang="en-US" sz="1600">
                          <a:latin typeface="Arial" panose="020B0604020202020204" pitchFamily="34" charset="0"/>
                          <a:cs typeface="Arial" panose="020B0604020202020204" pitchFamily="34" charset="0"/>
                        </a:rPr>
                        <a:t>Uncertainty about outcomes</a:t>
                      </a:r>
                    </a:p>
                  </a:txBody>
                  <a:tcPr anchor="ctr"/>
                </a:tc>
                <a:tc>
                  <a:txBody>
                    <a:bodyPr/>
                    <a:lstStyle/>
                    <a:p>
                      <a:r>
                        <a:rPr lang="en-US" sz="1600">
                          <a:latin typeface="Arial" panose="020B0604020202020204" pitchFamily="34" charset="0"/>
                          <a:cs typeface="Arial" panose="020B0604020202020204" pitchFamily="34" charset="0"/>
                        </a:rPr>
                        <a:t>Specific sources of danger</a:t>
                      </a:r>
                    </a:p>
                  </a:txBody>
                  <a:tcPr anchor="ctr"/>
                </a:tc>
                <a:extLst>
                  <a:ext uri="{0D108BD9-81ED-4DB2-BD59-A6C34878D82A}">
                    <a16:rowId xmlns:a16="http://schemas.microsoft.com/office/drawing/2014/main" val="500470515"/>
                  </a:ext>
                </a:extLst>
              </a:tr>
              <a:tr h="638154">
                <a:tc>
                  <a:txBody>
                    <a:bodyPr/>
                    <a:lstStyle/>
                    <a:p>
                      <a:r>
                        <a:rPr lang="en-US" sz="1600" b="1">
                          <a:latin typeface="Arial" panose="020B0604020202020204" pitchFamily="34" charset="0"/>
                          <a:cs typeface="Arial" panose="020B0604020202020204" pitchFamily="34" charset="0"/>
                        </a:rPr>
                        <a:t>Example…</a:t>
                      </a:r>
                    </a:p>
                  </a:txBody>
                  <a:tcPr anchor="ctr"/>
                </a:tc>
                <a:tc>
                  <a:txBody>
                    <a:bodyPr/>
                    <a:lstStyle/>
                    <a:p>
                      <a:r>
                        <a:rPr lang="en-US" sz="1600" dirty="0">
                          <a:latin typeface="Arial" panose="020B0604020202020204" pitchFamily="34" charset="0"/>
                          <a:cs typeface="Arial" panose="020B0604020202020204" pitchFamily="34" charset="0"/>
                        </a:rPr>
                        <a:t>Power outage from equipment failure</a:t>
                      </a:r>
                    </a:p>
                  </a:txBody>
                  <a:tcPr anchor="ctr"/>
                </a:tc>
                <a:tc>
                  <a:txBody>
                    <a:bodyPr/>
                    <a:lstStyle/>
                    <a:p>
                      <a:r>
                        <a:rPr lang="en-US" sz="1600">
                          <a:latin typeface="Arial" panose="020B0604020202020204" pitchFamily="34" charset="0"/>
                          <a:cs typeface="Arial" panose="020B0604020202020204" pitchFamily="34" charset="0"/>
                        </a:rPr>
                        <a:t>Cyber attack on operational systems</a:t>
                      </a:r>
                    </a:p>
                  </a:txBody>
                  <a:tcPr anchor="ctr"/>
                </a:tc>
                <a:extLst>
                  <a:ext uri="{0D108BD9-81ED-4DB2-BD59-A6C34878D82A}">
                    <a16:rowId xmlns:a16="http://schemas.microsoft.com/office/drawing/2014/main" val="178264365"/>
                  </a:ext>
                </a:extLst>
              </a:tr>
              <a:tr h="638154">
                <a:tc>
                  <a:txBody>
                    <a:bodyPr/>
                    <a:lstStyle/>
                    <a:p>
                      <a:r>
                        <a:rPr lang="en-US" sz="1600" b="1">
                          <a:latin typeface="Arial" panose="020B0604020202020204" pitchFamily="34" charset="0"/>
                          <a:cs typeface="Arial" panose="020B0604020202020204" pitchFamily="34" charset="0"/>
                        </a:rPr>
                        <a:t>Nature is…</a:t>
                      </a:r>
                    </a:p>
                  </a:txBody>
                  <a:tcPr anchor="ctr"/>
                </a:tc>
                <a:tc>
                  <a:txBody>
                    <a:bodyPr/>
                    <a:lstStyle/>
                    <a:p>
                      <a:r>
                        <a:rPr lang="en-US" sz="1600">
                          <a:latin typeface="Arial" panose="020B0604020202020204" pitchFamily="34" charset="0"/>
                          <a:cs typeface="Arial" panose="020B0604020202020204" pitchFamily="34" charset="0"/>
                        </a:rPr>
                        <a:t>Uncertainty</a:t>
                      </a:r>
                    </a:p>
                  </a:txBody>
                  <a:tcPr anchor="ctr"/>
                </a:tc>
                <a:tc>
                  <a:txBody>
                    <a:bodyPr/>
                    <a:lstStyle/>
                    <a:p>
                      <a:r>
                        <a:rPr lang="en-US" sz="1600">
                          <a:latin typeface="Arial" panose="020B0604020202020204" pitchFamily="34" charset="0"/>
                          <a:cs typeface="Arial" panose="020B0604020202020204" pitchFamily="34" charset="0"/>
                        </a:rPr>
                        <a:t>Specific harm</a:t>
                      </a:r>
                    </a:p>
                  </a:txBody>
                  <a:tcPr anchor="ctr"/>
                </a:tc>
                <a:extLst>
                  <a:ext uri="{0D108BD9-81ED-4DB2-BD59-A6C34878D82A}">
                    <a16:rowId xmlns:a16="http://schemas.microsoft.com/office/drawing/2014/main" val="4163244226"/>
                  </a:ext>
                </a:extLst>
              </a:tr>
              <a:tr h="638154">
                <a:tc>
                  <a:txBody>
                    <a:bodyPr/>
                    <a:lstStyle/>
                    <a:p>
                      <a:r>
                        <a:rPr lang="en-US" sz="1600" b="1">
                          <a:latin typeface="Arial" panose="020B0604020202020204" pitchFamily="34" charset="0"/>
                          <a:cs typeface="Arial" panose="020B0604020202020204" pitchFamily="34" charset="0"/>
                        </a:rPr>
                        <a:t>Origin is…</a:t>
                      </a:r>
                    </a:p>
                  </a:txBody>
                  <a:tcPr anchor="ctr"/>
                </a:tc>
                <a:tc>
                  <a:txBody>
                    <a:bodyPr/>
                    <a:lstStyle/>
                    <a:p>
                      <a:r>
                        <a:rPr lang="en-US" sz="1600">
                          <a:latin typeface="Arial" panose="020B0604020202020204" pitchFamily="34" charset="0"/>
                          <a:cs typeface="Arial" panose="020B0604020202020204" pitchFamily="34" charset="0"/>
                        </a:rPr>
                        <a:t>Can be internal or external	</a:t>
                      </a:r>
                    </a:p>
                  </a:txBody>
                  <a:tcPr anchor="ctr"/>
                </a:tc>
                <a:tc>
                  <a:txBody>
                    <a:bodyPr/>
                    <a:lstStyle/>
                    <a:p>
                      <a:r>
                        <a:rPr lang="en-US" sz="1600">
                          <a:latin typeface="Arial" panose="020B0604020202020204" pitchFamily="34" charset="0"/>
                          <a:cs typeface="Arial" panose="020B0604020202020204" pitchFamily="34" charset="0"/>
                        </a:rPr>
                        <a:t>Typically external</a:t>
                      </a:r>
                    </a:p>
                  </a:txBody>
                  <a:tcPr anchor="ctr"/>
                </a:tc>
                <a:extLst>
                  <a:ext uri="{0D108BD9-81ED-4DB2-BD59-A6C34878D82A}">
                    <a16:rowId xmlns:a16="http://schemas.microsoft.com/office/drawing/2014/main" val="2838424756"/>
                  </a:ext>
                </a:extLst>
              </a:tr>
              <a:tr h="900923">
                <a:tc>
                  <a:txBody>
                    <a:bodyPr/>
                    <a:lstStyle/>
                    <a:p>
                      <a:r>
                        <a:rPr lang="en-US" sz="1600" b="1">
                          <a:latin typeface="Arial" panose="020B0604020202020204" pitchFamily="34" charset="0"/>
                          <a:cs typeface="Arial" panose="020B0604020202020204" pitchFamily="34" charset="0"/>
                        </a:rPr>
                        <a:t>It is managed by…</a:t>
                      </a:r>
                    </a:p>
                  </a:txBody>
                  <a:tcPr anchor="ctr"/>
                </a:tc>
                <a:tc>
                  <a:txBody>
                    <a:bodyPr/>
                    <a:lstStyle/>
                    <a:p>
                      <a:r>
                        <a:rPr lang="en-US" sz="1600">
                          <a:latin typeface="Arial" panose="020B0604020202020204" pitchFamily="34" charset="0"/>
                          <a:cs typeface="Arial" panose="020B0604020202020204" pitchFamily="34" charset="0"/>
                        </a:rPr>
                        <a:t>Anticipate and prepare</a:t>
                      </a:r>
                    </a:p>
                  </a:txBody>
                  <a:tcPr anchor="ctr"/>
                </a:tc>
                <a:tc>
                  <a:txBody>
                    <a:bodyPr/>
                    <a:lstStyle/>
                    <a:p>
                      <a:r>
                        <a:rPr lang="en-US" sz="1600" dirty="0">
                          <a:latin typeface="Arial" panose="020B0604020202020204" pitchFamily="34" charset="0"/>
                          <a:cs typeface="Arial" panose="020B0604020202020204" pitchFamily="34" charset="0"/>
                        </a:rPr>
                        <a:t>Identify and address</a:t>
                      </a:r>
                    </a:p>
                  </a:txBody>
                  <a:tcPr anchor="ctr"/>
                </a:tc>
                <a:extLst>
                  <a:ext uri="{0D108BD9-81ED-4DB2-BD59-A6C34878D82A}">
                    <a16:rowId xmlns:a16="http://schemas.microsoft.com/office/drawing/2014/main" val="3842664819"/>
                  </a:ext>
                </a:extLst>
              </a:tr>
            </a:tbl>
          </a:graphicData>
        </a:graphic>
      </p:graphicFrame>
    </p:spTree>
    <p:extLst>
      <p:ext uri="{BB962C8B-B14F-4D97-AF65-F5344CB8AC3E}">
        <p14:creationId xmlns:p14="http://schemas.microsoft.com/office/powerpoint/2010/main" val="1081211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6</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137" name="Title 3">
            <a:extLst>
              <a:ext uri="{FF2B5EF4-FFF2-40B4-BE49-F238E27FC236}">
                <a16:creationId xmlns:a16="http://schemas.microsoft.com/office/drawing/2014/main" id="{EF254874-553F-6A40-1E0D-D4316E985FD1}"/>
              </a:ext>
            </a:extLst>
          </p:cNvPr>
          <p:cNvSpPr txBox="1">
            <a:spLocks noGrp="1"/>
          </p:cNvSpPr>
          <p:nvPr>
            <p:ph type="title"/>
          </p:nvPr>
        </p:nvSpPr>
        <p:spPr>
          <a:xfrm>
            <a:off x="728136" y="238389"/>
            <a:ext cx="10755657" cy="985123"/>
          </a:xfrm>
        </p:spPr>
        <p:txBody>
          <a:bodyPr>
            <a:normAutofit/>
          </a:bodyPr>
          <a:lstStyle/>
          <a:p>
            <a:pPr lvl="0"/>
            <a:r>
              <a:rPr lang="en-US" dirty="0">
                <a:latin typeface="Arial" panose="020B0604020202020204" pitchFamily="34" charset="0"/>
                <a:cs typeface="Arial" panose="020B0604020202020204" pitchFamily="34" charset="0"/>
              </a:rPr>
              <a:t>Enterprise Risk Management</a:t>
            </a:r>
            <a:br>
              <a:rPr lang="en-US" dirty="0">
                <a:latin typeface="Arial" panose="020B0604020202020204" pitchFamily="34" charset="0"/>
                <a:cs typeface="Arial" panose="020B0604020202020204" pitchFamily="34" charset="0"/>
              </a:rPr>
            </a:br>
            <a:r>
              <a:rPr lang="en-US" sz="2700" b="0" i="1" dirty="0">
                <a:latin typeface="Arial" panose="020B0604020202020204" pitchFamily="34" charset="0"/>
                <a:cs typeface="Arial" panose="020B0604020202020204" pitchFamily="34" charset="0"/>
              </a:rPr>
              <a:t>What is ERM?</a:t>
            </a:r>
          </a:p>
        </p:txBody>
      </p:sp>
      <p:sp>
        <p:nvSpPr>
          <p:cNvPr id="4" name="Rectangle 213">
            <a:extLst>
              <a:ext uri="{FF2B5EF4-FFF2-40B4-BE49-F238E27FC236}">
                <a16:creationId xmlns:a16="http://schemas.microsoft.com/office/drawing/2014/main" id="{EEB43842-B12D-AB2C-2332-B8AE145005FE}"/>
              </a:ext>
            </a:extLst>
          </p:cNvPr>
          <p:cNvSpPr>
            <a:spLocks/>
          </p:cNvSpPr>
          <p:nvPr/>
        </p:nvSpPr>
        <p:spPr>
          <a:xfrm>
            <a:off x="591580" y="1378717"/>
            <a:ext cx="10972800" cy="923233"/>
          </a:xfrm>
          <a:prstGeom prst="rect">
            <a:avLst/>
          </a:prstGeom>
          <a:noFill/>
        </p:spPr>
        <p:txBody>
          <a:bodyPr wrap="square" lIns="91392" tIns="91392" rIns="91392" bIns="91392">
            <a:spAutoFit/>
          </a:bodyPr>
          <a:lstStyle/>
          <a:p>
            <a:pPr defTabSz="913943">
              <a:defRPr/>
            </a:pPr>
            <a:r>
              <a:rPr lang="en-US" sz="1600" dirty="0">
                <a:solidFill>
                  <a:srgbClr val="2E2E38"/>
                </a:solidFill>
                <a:latin typeface="Arial" panose="020B0604020202020204" pitchFamily="34" charset="0"/>
                <a:cs typeface="Arial" panose="020B0604020202020204" pitchFamily="34" charset="0"/>
              </a:rPr>
              <a:t>Enterprise Risk Management (ERM) is a structured approach used by an organization's leadership to plan strategies and operations with potential risks in mind. Senior management identifies and manages these risks within their risk tolerance, helping ensure the organization meets its goals.</a:t>
            </a:r>
            <a:endParaRPr lang="en-US" sz="1600" kern="0" baseline="30000" dirty="0">
              <a:solidFill>
                <a:srgbClr val="2E2E38"/>
              </a:solidFill>
              <a:latin typeface="Arial" panose="020B0604020202020204" pitchFamily="34" charset="0"/>
              <a:cs typeface="Arial" panose="020B0604020202020204" pitchFamily="34" charset="0"/>
            </a:endParaRPr>
          </a:p>
        </p:txBody>
      </p:sp>
      <p:grpSp>
        <p:nvGrpSpPr>
          <p:cNvPr id="5" name="Group 4">
            <a:extLst>
              <a:ext uri="{FF2B5EF4-FFF2-40B4-BE49-F238E27FC236}">
                <a16:creationId xmlns:a16="http://schemas.microsoft.com/office/drawing/2014/main" id="{51AE01A5-9EB5-6DBF-16A5-1B7008BE1F61}"/>
              </a:ext>
            </a:extLst>
          </p:cNvPr>
          <p:cNvGrpSpPr>
            <a:grpSpLocks noChangeAspect="1"/>
          </p:cNvGrpSpPr>
          <p:nvPr/>
        </p:nvGrpSpPr>
        <p:grpSpPr>
          <a:xfrm>
            <a:off x="658903" y="2457155"/>
            <a:ext cx="10874193" cy="3291840"/>
            <a:chOff x="609600" y="2442357"/>
            <a:chExt cx="10972801" cy="3524274"/>
          </a:xfrm>
        </p:grpSpPr>
        <p:sp>
          <p:nvSpPr>
            <p:cNvPr id="6" name="Freeform 161">
              <a:extLst>
                <a:ext uri="{FF2B5EF4-FFF2-40B4-BE49-F238E27FC236}">
                  <a16:creationId xmlns:a16="http://schemas.microsoft.com/office/drawing/2014/main" id="{631B176F-1874-C045-EDCA-D96BC3519F74}"/>
                </a:ext>
              </a:extLst>
            </p:cNvPr>
            <p:cNvSpPr/>
            <p:nvPr/>
          </p:nvSpPr>
          <p:spPr>
            <a:xfrm>
              <a:off x="609600" y="2442358"/>
              <a:ext cx="3684545" cy="3364113"/>
            </a:xfrm>
            <a:custGeom>
              <a:avLst/>
              <a:gdLst/>
              <a:ahLst/>
              <a:cxnLst/>
              <a:rect l="0" t="0" r="0" b="0"/>
              <a:pathLst>
                <a:path w="3502152" h="1819656">
                  <a:moveTo>
                    <a:pt x="0" y="1819656"/>
                  </a:moveTo>
                  <a:lnTo>
                    <a:pt x="3502152" y="1819656"/>
                  </a:lnTo>
                  <a:lnTo>
                    <a:pt x="3502152" y="0"/>
                  </a:lnTo>
                  <a:lnTo>
                    <a:pt x="0" y="0"/>
                  </a:lnTo>
                  <a:lnTo>
                    <a:pt x="0" y="1819656"/>
                  </a:lnTo>
                  <a:close/>
                </a:path>
              </a:pathLst>
            </a:custGeom>
            <a:solidFill>
              <a:schemeClr val="bg1">
                <a:lumMod val="85000"/>
              </a:schemeClr>
            </a:solidFill>
            <a:ln w="9144" cap="flat" cmpd="sng" algn="ctr">
              <a:noFill/>
              <a:prstDash val="solid"/>
            </a:ln>
            <a:effectLst/>
          </p:spPr>
          <p:txBody>
            <a:bodyPr/>
            <a:lstStyle/>
            <a:p>
              <a:pPr marL="0" marR="0" lvl="0" indent="0" defTabSz="91394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2E2E38"/>
                </a:solidFill>
                <a:effectLst/>
                <a:uLnTx/>
                <a:uFillTx/>
                <a:latin typeface="Arial" panose="020B0604020202020204" pitchFamily="34" charset="0"/>
                <a:cs typeface="Arial" panose="020B0604020202020204" pitchFamily="34" charset="0"/>
              </a:endParaRPr>
            </a:p>
          </p:txBody>
        </p:sp>
        <p:sp>
          <p:nvSpPr>
            <p:cNvPr id="7" name="Freeform 162">
              <a:extLst>
                <a:ext uri="{FF2B5EF4-FFF2-40B4-BE49-F238E27FC236}">
                  <a16:creationId xmlns:a16="http://schemas.microsoft.com/office/drawing/2014/main" id="{2B73F7F3-D08F-7BBE-844B-A5FDDF43E5E9}"/>
                </a:ext>
              </a:extLst>
            </p:cNvPr>
            <p:cNvSpPr>
              <a:spLocks/>
            </p:cNvSpPr>
            <p:nvPr/>
          </p:nvSpPr>
          <p:spPr>
            <a:xfrm>
              <a:off x="4826719" y="4238250"/>
              <a:ext cx="6755682" cy="1568220"/>
            </a:xfrm>
            <a:custGeom>
              <a:avLst/>
              <a:gdLst/>
              <a:ahLst/>
              <a:cxnLst/>
              <a:rect l="0" t="0" r="0" b="0"/>
              <a:pathLst>
                <a:path w="4273296" h="996696">
                  <a:moveTo>
                    <a:pt x="0" y="996696"/>
                  </a:moveTo>
                  <a:lnTo>
                    <a:pt x="4273296" y="996696"/>
                  </a:lnTo>
                  <a:lnTo>
                    <a:pt x="4273296" y="0"/>
                  </a:lnTo>
                  <a:lnTo>
                    <a:pt x="0" y="0"/>
                  </a:lnTo>
                  <a:lnTo>
                    <a:pt x="0" y="996696"/>
                  </a:lnTo>
                  <a:close/>
                </a:path>
              </a:pathLst>
            </a:custGeom>
            <a:solidFill>
              <a:schemeClr val="bg1">
                <a:lumMod val="65000"/>
              </a:schemeClr>
            </a:solidFill>
            <a:ln w="9144" cap="flat" cmpd="sng" algn="ctr">
              <a:noFill/>
              <a:prstDash val="solid"/>
            </a:ln>
            <a:effectLst/>
          </p:spPr>
          <p:txBody>
            <a:bodyPr/>
            <a:lstStyle/>
            <a:p>
              <a:pPr marL="0" marR="0" lvl="0" indent="0" defTabSz="913943" eaLnBrk="1" fontAlgn="auto" latinLnBrk="0" hangingPunct="1">
                <a:lnSpc>
                  <a:spcPct val="100000"/>
                </a:lnSpc>
                <a:spcBef>
                  <a:spcPts val="0"/>
                </a:spcBef>
                <a:spcAft>
                  <a:spcPts val="0"/>
                </a:spcAft>
                <a:buClrTx/>
                <a:buSzTx/>
                <a:buFontTx/>
                <a:buNone/>
                <a:tabLst/>
                <a:defRPr/>
              </a:pPr>
              <a:endParaRPr kumimoji="0" lang="en-IN" sz="20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8" name="Freeform 163">
              <a:extLst>
                <a:ext uri="{FF2B5EF4-FFF2-40B4-BE49-F238E27FC236}">
                  <a16:creationId xmlns:a16="http://schemas.microsoft.com/office/drawing/2014/main" id="{505AC0FD-7C41-27AA-6A86-8B0B24DE9110}"/>
                </a:ext>
              </a:extLst>
            </p:cNvPr>
            <p:cNvSpPr>
              <a:spLocks/>
            </p:cNvSpPr>
            <p:nvPr/>
          </p:nvSpPr>
          <p:spPr>
            <a:xfrm>
              <a:off x="4826719" y="2442357"/>
              <a:ext cx="6755682" cy="1721492"/>
            </a:xfrm>
            <a:custGeom>
              <a:avLst/>
              <a:gdLst/>
              <a:ahLst/>
              <a:cxnLst/>
              <a:rect l="0" t="0" r="0" b="0"/>
              <a:pathLst>
                <a:path w="4538472" h="999744">
                  <a:moveTo>
                    <a:pt x="0" y="999744"/>
                  </a:moveTo>
                  <a:lnTo>
                    <a:pt x="4538472" y="999744"/>
                  </a:lnTo>
                  <a:lnTo>
                    <a:pt x="4538472" y="0"/>
                  </a:lnTo>
                  <a:lnTo>
                    <a:pt x="0" y="0"/>
                  </a:lnTo>
                  <a:lnTo>
                    <a:pt x="0" y="999744"/>
                  </a:lnTo>
                  <a:close/>
                </a:path>
              </a:pathLst>
            </a:custGeom>
            <a:solidFill>
              <a:srgbClr val="00B050"/>
            </a:solidFill>
            <a:ln w="9144" cap="flat" cmpd="sng" algn="ctr">
              <a:noFill/>
              <a:prstDash val="solid"/>
            </a:ln>
            <a:effectLst/>
          </p:spPr>
          <p:txBody>
            <a:bodyPr/>
            <a:lstStyle/>
            <a:p>
              <a:pPr marL="0" marR="0" lvl="0" indent="0" defTabSz="91394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2E2E38"/>
                </a:solidFill>
                <a:effectLst/>
                <a:uLnTx/>
                <a:uFillTx/>
                <a:latin typeface="Arial" panose="020B0604020202020204" pitchFamily="34" charset="0"/>
                <a:cs typeface="Arial" panose="020B0604020202020204" pitchFamily="34" charset="0"/>
              </a:endParaRPr>
            </a:p>
          </p:txBody>
        </p:sp>
        <p:sp>
          <p:nvSpPr>
            <p:cNvPr id="9" name="Rectangle 213">
              <a:extLst>
                <a:ext uri="{FF2B5EF4-FFF2-40B4-BE49-F238E27FC236}">
                  <a16:creationId xmlns:a16="http://schemas.microsoft.com/office/drawing/2014/main" id="{6D39D54E-7420-7D30-EE5C-4A98E3CF627A}"/>
                </a:ext>
              </a:extLst>
            </p:cNvPr>
            <p:cNvSpPr/>
            <p:nvPr/>
          </p:nvSpPr>
          <p:spPr>
            <a:xfrm>
              <a:off x="687341" y="2622853"/>
              <a:ext cx="2083118" cy="3163281"/>
            </a:xfrm>
            <a:prstGeom prst="rect">
              <a:avLst/>
            </a:prstGeom>
            <a:noFill/>
          </p:spPr>
          <p:txBody>
            <a:bodyPr wrap="square" lIns="0" tIns="0" rIns="0" bIns="0">
              <a:spAutoFit/>
            </a:bodyPr>
            <a:lstStyle/>
            <a:p>
              <a:pPr defTabSz="913943">
                <a:defRPr/>
              </a:pPr>
              <a:r>
                <a:rPr lang="en-US" sz="1600" kern="0">
                  <a:solidFill>
                    <a:srgbClr val="2E2E38"/>
                  </a:solidFill>
                  <a:latin typeface="Arial" panose="020B0604020202020204" pitchFamily="34" charset="0"/>
                  <a:cs typeface="Arial" panose="020B0604020202020204" pitchFamily="34" charset="0"/>
                </a:rPr>
                <a:t>ERM helps organizations use smart insights and a results-focused approach to improve risk management. It integrates with daily business activities and important decisions, enhancing performance and creating more value.</a:t>
              </a:r>
            </a:p>
          </p:txBody>
        </p:sp>
        <p:sp>
          <p:nvSpPr>
            <p:cNvPr id="10" name="Rectangle 218">
              <a:extLst>
                <a:ext uri="{FF2B5EF4-FFF2-40B4-BE49-F238E27FC236}">
                  <a16:creationId xmlns:a16="http://schemas.microsoft.com/office/drawing/2014/main" id="{EFC24CB7-344C-0A05-FB82-7A843A1C182E}"/>
                </a:ext>
              </a:extLst>
            </p:cNvPr>
            <p:cNvSpPr>
              <a:spLocks/>
            </p:cNvSpPr>
            <p:nvPr/>
          </p:nvSpPr>
          <p:spPr>
            <a:xfrm>
              <a:off x="6211759" y="2587817"/>
              <a:ext cx="1659671" cy="1458074"/>
            </a:xfrm>
            <a:prstGeom prst="rect">
              <a:avLst/>
            </a:prstGeom>
            <a:noFill/>
          </p:spPr>
          <p:txBody>
            <a:bodyPr wrap="square" lIns="0" tIns="0" rIns="0" bIns="0">
              <a:spAutoFit/>
            </a:bodyPr>
            <a:lstStyle/>
            <a:p>
              <a:pPr defTabSz="913943">
                <a:spcAft>
                  <a:spcPts val="300"/>
                </a:spcAft>
                <a:buClr>
                  <a:srgbClr val="FFE600"/>
                </a:buClr>
                <a:buSzPct val="70000"/>
                <a:defRPr/>
              </a:pPr>
              <a:r>
                <a:rPr lang="en-US" sz="1600" b="1" kern="0">
                  <a:solidFill>
                    <a:srgbClr val="FFFFFF"/>
                  </a:solidFill>
                  <a:latin typeface="Arial" panose="020B0604020202020204" pitchFamily="34" charset="0"/>
                  <a:cs typeface="Arial" panose="020B0604020202020204" pitchFamily="34" charset="0"/>
                </a:rPr>
                <a:t>Positive</a:t>
              </a:r>
            </a:p>
            <a:p>
              <a:pPr marL="285607" indent="-285607" defTabSz="913943">
                <a:spcAft>
                  <a:spcPts val="300"/>
                </a:spcAft>
                <a:buClr>
                  <a:schemeClr val="bg1"/>
                </a:buClr>
                <a:buSzPct val="100000"/>
                <a:buFont typeface="EYInterstate" panose="02000503020000020004" pitchFamily="2" charset="0"/>
                <a:buChar char="•"/>
                <a:defRPr/>
              </a:pPr>
              <a:r>
                <a:rPr lang="en-US" sz="1400" kern="0">
                  <a:solidFill>
                    <a:srgbClr val="FFFFFF"/>
                  </a:solidFill>
                  <a:latin typeface="Arial" panose="020B0604020202020204" pitchFamily="34" charset="0"/>
                  <a:cs typeface="Arial" panose="020B0604020202020204" pitchFamily="34" charset="0"/>
                </a:rPr>
                <a:t>Risks that offer opportunities for growth and competitive advantage</a:t>
              </a:r>
            </a:p>
          </p:txBody>
        </p:sp>
        <p:sp>
          <p:nvSpPr>
            <p:cNvPr id="11" name="Rectangle 218">
              <a:extLst>
                <a:ext uri="{FF2B5EF4-FFF2-40B4-BE49-F238E27FC236}">
                  <a16:creationId xmlns:a16="http://schemas.microsoft.com/office/drawing/2014/main" id="{D434A8D9-3C8A-5B22-7AC7-C4D4F1BFD4BD}"/>
                </a:ext>
              </a:extLst>
            </p:cNvPr>
            <p:cNvSpPr>
              <a:spLocks/>
            </p:cNvSpPr>
            <p:nvPr/>
          </p:nvSpPr>
          <p:spPr>
            <a:xfrm>
              <a:off x="8008518" y="2587819"/>
              <a:ext cx="1832767" cy="1639304"/>
            </a:xfrm>
            <a:prstGeom prst="rect">
              <a:avLst/>
            </a:prstGeom>
            <a:noFill/>
          </p:spPr>
          <p:txBody>
            <a:bodyPr wrap="square" lIns="0" tIns="0" rIns="0" bIns="0">
              <a:spAutoFit/>
            </a:bodyPr>
            <a:lstStyle/>
            <a:p>
              <a:pPr defTabSz="913943">
                <a:spcAft>
                  <a:spcPts val="300"/>
                </a:spcAft>
                <a:buClr>
                  <a:srgbClr val="FFE600"/>
                </a:buClr>
                <a:buSzPct val="70000"/>
                <a:defRPr/>
              </a:pPr>
              <a:r>
                <a:rPr lang="en-US" sz="1600" b="1" kern="0">
                  <a:solidFill>
                    <a:srgbClr val="FFFFFF"/>
                  </a:solidFill>
                  <a:latin typeface="Arial" panose="020B0604020202020204" pitchFamily="34" charset="0"/>
                  <a:cs typeface="Arial" panose="020B0604020202020204" pitchFamily="34" charset="0"/>
                </a:rPr>
                <a:t>Outside</a:t>
              </a:r>
            </a:p>
            <a:p>
              <a:pPr marL="285607" indent="-285607" defTabSz="913943">
                <a:spcAft>
                  <a:spcPts val="300"/>
                </a:spcAft>
                <a:buClr>
                  <a:schemeClr val="bg1"/>
                </a:buClr>
                <a:buSzPct val="100000"/>
                <a:buFont typeface="EYInterstate" panose="02000503020000020004" pitchFamily="2" charset="0"/>
                <a:buChar char="•"/>
                <a:defRPr/>
              </a:pPr>
              <a:r>
                <a:rPr lang="en-US" sz="1300" kern="0">
                  <a:solidFill>
                    <a:srgbClr val="FFFFFF"/>
                  </a:solidFill>
                  <a:latin typeface="Arial" panose="020B0604020202020204" pitchFamily="34" charset="0"/>
                  <a:cs typeface="Arial" panose="020B0604020202020204" pitchFamily="34" charset="0"/>
                </a:rPr>
                <a:t>External factors offering positive / negative effects, beyond organization’s direct control </a:t>
              </a:r>
            </a:p>
          </p:txBody>
        </p:sp>
        <p:sp>
          <p:nvSpPr>
            <p:cNvPr id="12" name="Rectangle 218">
              <a:extLst>
                <a:ext uri="{FF2B5EF4-FFF2-40B4-BE49-F238E27FC236}">
                  <a16:creationId xmlns:a16="http://schemas.microsoft.com/office/drawing/2014/main" id="{E66A2747-76B8-25B5-8745-B1F035B6770C}"/>
                </a:ext>
              </a:extLst>
            </p:cNvPr>
            <p:cNvSpPr>
              <a:spLocks/>
            </p:cNvSpPr>
            <p:nvPr/>
          </p:nvSpPr>
          <p:spPr>
            <a:xfrm>
              <a:off x="9978373" y="2587817"/>
              <a:ext cx="1604028" cy="1227419"/>
            </a:xfrm>
            <a:prstGeom prst="rect">
              <a:avLst/>
            </a:prstGeom>
            <a:noFill/>
          </p:spPr>
          <p:txBody>
            <a:bodyPr wrap="square" lIns="0" tIns="0" rIns="0" bIns="0">
              <a:spAutoFit/>
            </a:bodyPr>
            <a:lstStyle/>
            <a:p>
              <a:pPr defTabSz="913943">
                <a:spcAft>
                  <a:spcPts val="300"/>
                </a:spcAft>
                <a:buClr>
                  <a:srgbClr val="FFE600"/>
                </a:buClr>
                <a:buSzPct val="70000"/>
                <a:defRPr/>
              </a:pPr>
              <a:r>
                <a:rPr lang="en-US" sz="1600" b="1" kern="0">
                  <a:solidFill>
                    <a:srgbClr val="FFFFFF"/>
                  </a:solidFill>
                  <a:latin typeface="Arial" panose="020B0604020202020204" pitchFamily="34" charset="0"/>
                  <a:cs typeface="Arial" panose="020B0604020202020204" pitchFamily="34" charset="0"/>
                </a:rPr>
                <a:t>Negative</a:t>
              </a:r>
            </a:p>
            <a:p>
              <a:pPr marL="285607" indent="-285607" defTabSz="913943">
                <a:spcAft>
                  <a:spcPts val="300"/>
                </a:spcAft>
                <a:buClr>
                  <a:schemeClr val="bg1"/>
                </a:buClr>
                <a:buSzPct val="100000"/>
                <a:buFont typeface="EYInterstate" panose="02000503020000020004" pitchFamily="2" charset="0"/>
                <a:buChar char="•"/>
                <a:defRPr/>
              </a:pPr>
              <a:r>
                <a:rPr lang="en-US" sz="1400" kern="0">
                  <a:solidFill>
                    <a:srgbClr val="FFFFFF"/>
                  </a:solidFill>
                  <a:latin typeface="Arial" panose="020B0604020202020204" pitchFamily="34" charset="0"/>
                  <a:cs typeface="Arial" panose="020B0604020202020204" pitchFamily="34" charset="0"/>
                </a:rPr>
                <a:t>Material risks that offer only negative impacts</a:t>
              </a:r>
            </a:p>
          </p:txBody>
        </p:sp>
        <p:sp>
          <p:nvSpPr>
            <p:cNvPr id="13" name="Rectangle 210">
              <a:extLst>
                <a:ext uri="{FF2B5EF4-FFF2-40B4-BE49-F238E27FC236}">
                  <a16:creationId xmlns:a16="http://schemas.microsoft.com/office/drawing/2014/main" id="{BF81F806-76CB-F75B-801B-D951C5224E61}"/>
                </a:ext>
              </a:extLst>
            </p:cNvPr>
            <p:cNvSpPr/>
            <p:nvPr/>
          </p:nvSpPr>
          <p:spPr>
            <a:xfrm>
              <a:off x="6349084" y="4503216"/>
              <a:ext cx="5026582" cy="978965"/>
            </a:xfrm>
            <a:prstGeom prst="rect">
              <a:avLst/>
            </a:prstGeom>
            <a:noFill/>
          </p:spPr>
          <p:txBody>
            <a:bodyPr wrap="square" lIns="0" tIns="0" rIns="0" bIns="0" numCol="2" spcCol="182880">
              <a:noAutofit/>
            </a:bodyPr>
            <a:lstStyle/>
            <a:p>
              <a:pPr marL="285607" indent="-285607" defTabSz="913943">
                <a:spcAft>
                  <a:spcPts val="300"/>
                </a:spcAft>
                <a:buClr>
                  <a:schemeClr val="bg1"/>
                </a:buClr>
                <a:buSzPct val="100000"/>
                <a:buFont typeface="EYInterstate" panose="02000503020000020004" pitchFamily="2" charset="0"/>
                <a:buChar char="•"/>
                <a:defRPr/>
              </a:pPr>
              <a:r>
                <a:rPr lang="en-US" sz="1600" kern="0">
                  <a:solidFill>
                    <a:srgbClr val="FFFFFF"/>
                  </a:solidFill>
                  <a:latin typeface="Arial" panose="020B0604020202020204" pitchFamily="34" charset="0"/>
                  <a:cs typeface="Arial" panose="020B0604020202020204" pitchFamily="34" charset="0"/>
                </a:rPr>
                <a:t>Strategic alignment</a:t>
              </a:r>
            </a:p>
            <a:p>
              <a:pPr marL="285607" indent="-285607" defTabSz="913943">
                <a:spcAft>
                  <a:spcPts val="300"/>
                </a:spcAft>
                <a:buClr>
                  <a:schemeClr val="bg1"/>
                </a:buClr>
                <a:buSzPct val="100000"/>
                <a:buFont typeface="EYInterstate" panose="02000503020000020004" pitchFamily="2" charset="0"/>
                <a:buChar char="•"/>
                <a:defRPr/>
              </a:pPr>
              <a:r>
                <a:rPr lang="en-US" sz="1600" kern="0">
                  <a:solidFill>
                    <a:srgbClr val="FFFFFF"/>
                  </a:solidFill>
                  <a:latin typeface="Arial" panose="020B0604020202020204" pitchFamily="34" charset="0"/>
                  <a:cs typeface="Arial" panose="020B0604020202020204" pitchFamily="34" charset="0"/>
                </a:rPr>
                <a:t>Revenue growth</a:t>
              </a:r>
            </a:p>
            <a:p>
              <a:pPr marL="285607" indent="-285607" defTabSz="913943">
                <a:spcAft>
                  <a:spcPts val="300"/>
                </a:spcAft>
                <a:buClr>
                  <a:schemeClr val="bg1"/>
                </a:buClr>
                <a:buSzPct val="100000"/>
                <a:buFont typeface="EYInterstate" panose="02000503020000020004" pitchFamily="2" charset="0"/>
                <a:buChar char="•"/>
                <a:defRPr/>
              </a:pPr>
              <a:r>
                <a:rPr lang="en-US" sz="1600" kern="0">
                  <a:solidFill>
                    <a:srgbClr val="FFFFFF"/>
                  </a:solidFill>
                  <a:latin typeface="Arial" panose="020B0604020202020204" pitchFamily="34" charset="0"/>
                  <a:cs typeface="Arial" panose="020B0604020202020204" pitchFamily="34" charset="0"/>
                </a:rPr>
                <a:t>Stakeholder perception and reputation</a:t>
              </a:r>
            </a:p>
            <a:p>
              <a:pPr marL="285607" indent="-285607" defTabSz="913943">
                <a:spcAft>
                  <a:spcPts val="300"/>
                </a:spcAft>
                <a:buClr>
                  <a:schemeClr val="bg1"/>
                </a:buClr>
                <a:buSzPct val="100000"/>
                <a:buFont typeface="EYInterstate" panose="02000503020000020004" pitchFamily="2" charset="0"/>
                <a:buChar char="•"/>
                <a:defRPr/>
              </a:pPr>
              <a:r>
                <a:rPr lang="en-US" sz="1600" kern="0">
                  <a:solidFill>
                    <a:srgbClr val="FFFFFF"/>
                  </a:solidFill>
                  <a:latin typeface="Arial" panose="020B0604020202020204" pitchFamily="34" charset="0"/>
                  <a:cs typeface="Arial" panose="020B0604020202020204" pitchFamily="34" charset="0"/>
                </a:rPr>
                <a:t>Operational excellence</a:t>
              </a:r>
            </a:p>
            <a:p>
              <a:pPr marL="285607" indent="-285607" defTabSz="913943">
                <a:spcAft>
                  <a:spcPts val="300"/>
                </a:spcAft>
                <a:buClr>
                  <a:schemeClr val="bg1"/>
                </a:buClr>
                <a:buSzPct val="100000"/>
                <a:buFont typeface="EYInterstate" panose="02000503020000020004" pitchFamily="2" charset="0"/>
                <a:buChar char="•"/>
                <a:defRPr/>
              </a:pPr>
              <a:r>
                <a:rPr lang="en-US" sz="1600" kern="0">
                  <a:solidFill>
                    <a:srgbClr val="FFFFFF"/>
                  </a:solidFill>
                  <a:latin typeface="Arial" panose="020B0604020202020204" pitchFamily="34" charset="0"/>
                  <a:cs typeface="Arial" panose="020B0604020202020204" pitchFamily="34" charset="0"/>
                </a:rPr>
                <a:t>Operating margin</a:t>
              </a:r>
            </a:p>
            <a:p>
              <a:pPr marL="285607" indent="-285607" defTabSz="913943">
                <a:spcAft>
                  <a:spcPts val="300"/>
                </a:spcAft>
                <a:buClr>
                  <a:schemeClr val="bg1"/>
                </a:buClr>
                <a:buSzPct val="100000"/>
                <a:buFont typeface="EYInterstate" panose="02000503020000020004" pitchFamily="2" charset="0"/>
                <a:buChar char="•"/>
                <a:defRPr/>
              </a:pPr>
              <a:r>
                <a:rPr lang="en-US" sz="1600" kern="0">
                  <a:solidFill>
                    <a:srgbClr val="FFFFFF"/>
                  </a:solidFill>
                  <a:latin typeface="Arial" panose="020B0604020202020204" pitchFamily="34" charset="0"/>
                  <a:cs typeface="Arial" panose="020B0604020202020204" pitchFamily="34" charset="0"/>
                </a:rPr>
                <a:t>Asset efficiency</a:t>
              </a:r>
            </a:p>
            <a:p>
              <a:pPr marL="285607" indent="-285607" defTabSz="913943">
                <a:spcAft>
                  <a:spcPts val="300"/>
                </a:spcAft>
                <a:buClr>
                  <a:schemeClr val="bg1"/>
                </a:buClr>
                <a:buSzPct val="100000"/>
                <a:buFont typeface="EYInterstate" panose="02000503020000020004" pitchFamily="2" charset="0"/>
                <a:buChar char="•"/>
                <a:defRPr/>
              </a:pPr>
              <a:r>
                <a:rPr lang="en-US" sz="1600" kern="0">
                  <a:solidFill>
                    <a:srgbClr val="FFFFFF"/>
                  </a:solidFill>
                  <a:latin typeface="Arial" panose="020B0604020202020204" pitchFamily="34" charset="0"/>
                  <a:cs typeface="Arial" panose="020B0604020202020204" pitchFamily="34" charset="0"/>
                </a:rPr>
                <a:t>Employee satisfaction</a:t>
              </a:r>
            </a:p>
          </p:txBody>
        </p:sp>
        <p:sp>
          <p:nvSpPr>
            <p:cNvPr id="14" name="Oval 13">
              <a:extLst>
                <a:ext uri="{FF2B5EF4-FFF2-40B4-BE49-F238E27FC236}">
                  <a16:creationId xmlns:a16="http://schemas.microsoft.com/office/drawing/2014/main" id="{EF3E1334-D85D-CB53-7C0C-F4F44288CC61}"/>
                </a:ext>
              </a:extLst>
            </p:cNvPr>
            <p:cNvSpPr/>
            <p:nvPr/>
          </p:nvSpPr>
          <p:spPr>
            <a:xfrm>
              <a:off x="2742280" y="2442357"/>
              <a:ext cx="3522136" cy="3524274"/>
            </a:xfrm>
            <a:prstGeom prst="ellipse">
              <a:avLst/>
            </a:prstGeom>
            <a:solidFill>
              <a:srgbClr val="FFFFFF"/>
            </a:solidFill>
            <a:ln w="25400" cap="flat" cmpd="sng" algn="ctr">
              <a:noFill/>
              <a:prstDash val="solid"/>
            </a:ln>
            <a:effectLst/>
          </p:spPr>
          <p:txBody>
            <a:bodyPr rtlCol="0" anchor="ctr"/>
            <a:lstStyle/>
            <a:p>
              <a:pPr marL="0" marR="0" lvl="0" indent="0" algn="ctr" defTabSz="91394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2E2E38"/>
                </a:solidFill>
                <a:effectLst/>
                <a:uLnTx/>
                <a:uFillTx/>
                <a:latin typeface="Arial" panose="020B0604020202020204" pitchFamily="34" charset="0"/>
                <a:cs typeface="Arial" panose="020B0604020202020204" pitchFamily="34" charset="0"/>
              </a:endParaRPr>
            </a:p>
          </p:txBody>
        </p:sp>
        <p:sp>
          <p:nvSpPr>
            <p:cNvPr id="15" name="Block Arc 14">
              <a:extLst>
                <a:ext uri="{FF2B5EF4-FFF2-40B4-BE49-F238E27FC236}">
                  <a16:creationId xmlns:a16="http://schemas.microsoft.com/office/drawing/2014/main" id="{EE5AB7F2-9444-6FF1-F885-E9D1920F104B}"/>
                </a:ext>
              </a:extLst>
            </p:cNvPr>
            <p:cNvSpPr/>
            <p:nvPr/>
          </p:nvSpPr>
          <p:spPr>
            <a:xfrm>
              <a:off x="2916982" y="2597461"/>
              <a:ext cx="3177168" cy="3179098"/>
            </a:xfrm>
            <a:prstGeom prst="blockArc">
              <a:avLst>
                <a:gd name="adj1" fmla="val 14447854"/>
                <a:gd name="adj2" fmla="val 21575067"/>
                <a:gd name="adj3" fmla="val 23460"/>
              </a:avLst>
            </a:prstGeom>
            <a:solidFill>
              <a:srgbClr val="00B050"/>
            </a:solidFill>
            <a:ln w="9525" cap="flat" cmpd="sng" algn="ctr">
              <a:noFill/>
              <a:prstDash val="solid"/>
            </a:ln>
            <a:effectLst/>
          </p:spPr>
          <p:txBody>
            <a:bodyPr rtlCol="0" anchor="t" anchorCtr="0"/>
            <a:lstStyle/>
            <a:p>
              <a:pPr marL="0" marR="0" lvl="0" indent="0" algn="ctr" defTabSz="913943"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16" name="Freeform 167">
              <a:extLst>
                <a:ext uri="{FF2B5EF4-FFF2-40B4-BE49-F238E27FC236}">
                  <a16:creationId xmlns:a16="http://schemas.microsoft.com/office/drawing/2014/main" id="{583C9BE9-19E7-6391-9F2F-A30FB4665085}"/>
                </a:ext>
              </a:extLst>
            </p:cNvPr>
            <p:cNvSpPr/>
            <p:nvPr/>
          </p:nvSpPr>
          <p:spPr>
            <a:xfrm>
              <a:off x="3689215" y="3383225"/>
              <a:ext cx="1611277" cy="1612255"/>
            </a:xfrm>
            <a:custGeom>
              <a:avLst/>
              <a:gdLst/>
              <a:ahLst/>
              <a:cxnLst/>
              <a:rect l="0" t="0" r="0" b="0"/>
              <a:pathLst>
                <a:path w="1124712" h="1130807">
                  <a:moveTo>
                    <a:pt x="0" y="565403"/>
                  </a:moveTo>
                  <a:cubicBezTo>
                    <a:pt x="0" y="253110"/>
                    <a:pt x="251714" y="0"/>
                    <a:pt x="562356" y="0"/>
                  </a:cubicBezTo>
                  <a:cubicBezTo>
                    <a:pt x="872999" y="0"/>
                    <a:pt x="1124712" y="253110"/>
                    <a:pt x="1124712" y="565403"/>
                  </a:cubicBezTo>
                  <a:cubicBezTo>
                    <a:pt x="1124712" y="877697"/>
                    <a:pt x="872999" y="1130807"/>
                    <a:pt x="562356" y="1130807"/>
                  </a:cubicBezTo>
                  <a:cubicBezTo>
                    <a:pt x="251714" y="1130807"/>
                    <a:pt x="0" y="877697"/>
                    <a:pt x="0" y="565403"/>
                  </a:cubicBezTo>
                  <a:close/>
                </a:path>
              </a:pathLst>
            </a:custGeom>
            <a:solidFill>
              <a:srgbClr val="002060"/>
            </a:solidFill>
            <a:ln w="9144" cap="flat" cmpd="sng" algn="ctr">
              <a:noFill/>
              <a:prstDash val="solid"/>
            </a:ln>
            <a:effectLst/>
          </p:spPr>
          <p:txBody>
            <a:bodyPr/>
            <a:lstStyle/>
            <a:p>
              <a:pPr marL="0" marR="0" lvl="0" indent="0" defTabSz="913943"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2E2E38"/>
                </a:solidFill>
                <a:effectLst/>
                <a:uLnTx/>
                <a:uFillTx/>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1A4A3337-CA69-86F5-C881-DBE2ACA20D29}"/>
                </a:ext>
              </a:extLst>
            </p:cNvPr>
            <p:cNvSpPr/>
            <p:nvPr/>
          </p:nvSpPr>
          <p:spPr>
            <a:xfrm rot="1992996">
              <a:off x="4041897" y="3112141"/>
              <a:ext cx="1192826" cy="1563577"/>
            </a:xfrm>
            <a:prstGeom prst="rect">
              <a:avLst/>
            </a:prstGeom>
            <a:noFill/>
            <a:ln w="25400" cap="flat" cmpd="sng" algn="ctr">
              <a:noFill/>
              <a:prstDash val="solid"/>
            </a:ln>
            <a:effectLst/>
          </p:spPr>
          <p:txBody>
            <a:bodyPr rtlCol="0" anchor="ctr">
              <a:prstTxWarp prst="textArchUp">
                <a:avLst>
                  <a:gd name="adj" fmla="val 10718489"/>
                </a:avLst>
              </a:prstTxWarp>
            </a:bodyPr>
            <a:lstStyle/>
            <a:p>
              <a:pPr marL="0" marR="0" lvl="0" indent="0" algn="ctr" defTabSz="913943"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rPr>
                <a:t>Risk</a:t>
              </a:r>
            </a:p>
          </p:txBody>
        </p:sp>
        <p:sp>
          <p:nvSpPr>
            <p:cNvPr id="18" name="Rectangle 217">
              <a:extLst>
                <a:ext uri="{FF2B5EF4-FFF2-40B4-BE49-F238E27FC236}">
                  <a16:creationId xmlns:a16="http://schemas.microsoft.com/office/drawing/2014/main" id="{002CA3CC-02FF-025D-899C-66CB3FA908A8}"/>
                </a:ext>
              </a:extLst>
            </p:cNvPr>
            <p:cNvSpPr/>
            <p:nvPr/>
          </p:nvSpPr>
          <p:spPr>
            <a:xfrm>
              <a:off x="4200006" y="4137287"/>
              <a:ext cx="613048" cy="351476"/>
            </a:xfrm>
            <a:prstGeom prst="rect">
              <a:avLst/>
            </a:prstGeom>
            <a:noFill/>
          </p:spPr>
          <p:txBody>
            <a:bodyPr wrap="none" lIns="0" tIns="0" rIns="0" bIns="0" anchor="ctr">
              <a:spAutoFit/>
            </a:bodyPr>
            <a:lstStyle/>
            <a:p>
              <a:pPr algn="ctr" defTabSz="913943">
                <a:defRPr/>
              </a:pPr>
              <a:r>
                <a:rPr lang="en-US" sz="3200" b="1" kern="0" baseline="21693">
                  <a:solidFill>
                    <a:schemeClr val="bg1"/>
                  </a:solidFill>
                  <a:latin typeface="Arial" panose="020B0604020202020204" pitchFamily="34" charset="0"/>
                  <a:cs typeface="Arial" panose="020B0604020202020204" pitchFamily="34" charset="0"/>
                </a:rPr>
                <a:t>ERM</a:t>
              </a:r>
            </a:p>
          </p:txBody>
        </p:sp>
        <p:sp>
          <p:nvSpPr>
            <p:cNvPr id="19" name="Block Arc 18">
              <a:extLst>
                <a:ext uri="{FF2B5EF4-FFF2-40B4-BE49-F238E27FC236}">
                  <a16:creationId xmlns:a16="http://schemas.microsoft.com/office/drawing/2014/main" id="{600867A6-7AA7-D046-807A-3EB74F2A3CCB}"/>
                </a:ext>
              </a:extLst>
            </p:cNvPr>
            <p:cNvSpPr/>
            <p:nvPr/>
          </p:nvSpPr>
          <p:spPr>
            <a:xfrm>
              <a:off x="2912920" y="2596101"/>
              <a:ext cx="3177168" cy="3179098"/>
            </a:xfrm>
            <a:prstGeom prst="blockArc">
              <a:avLst>
                <a:gd name="adj1" fmla="val 7209888"/>
                <a:gd name="adj2" fmla="val 14406845"/>
                <a:gd name="adj3" fmla="val 23437"/>
              </a:avLst>
            </a:prstGeom>
            <a:solidFill>
              <a:schemeClr val="bg1">
                <a:lumMod val="85000"/>
              </a:schemeClr>
            </a:solidFill>
            <a:ln w="9525" cap="flat" cmpd="sng" algn="ctr">
              <a:noFill/>
              <a:prstDash val="solid"/>
            </a:ln>
            <a:effectLst/>
          </p:spPr>
          <p:txBody>
            <a:bodyPr rtlCol="0" anchor="t" anchorCtr="0"/>
            <a:lstStyle/>
            <a:p>
              <a:pPr marL="0" marR="0" lvl="0" indent="0" algn="ctr" defTabSz="913943"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A37C57DF-9FFA-FB28-DAD2-36DA18938BAB}"/>
                </a:ext>
              </a:extLst>
            </p:cNvPr>
            <p:cNvSpPr/>
            <p:nvPr/>
          </p:nvSpPr>
          <p:spPr>
            <a:xfrm rot="5011788">
              <a:off x="2932482" y="3328768"/>
              <a:ext cx="2480986" cy="1793647"/>
            </a:xfrm>
            <a:prstGeom prst="rect">
              <a:avLst/>
            </a:prstGeom>
            <a:noFill/>
            <a:ln w="25400" cap="flat" cmpd="sng" algn="ctr">
              <a:noFill/>
              <a:prstDash val="solid"/>
            </a:ln>
            <a:effectLst/>
          </p:spPr>
          <p:txBody>
            <a:bodyPr rtlCol="0" anchor="ctr">
              <a:prstTxWarp prst="textArchDown">
                <a:avLst>
                  <a:gd name="adj" fmla="val 20220753"/>
                </a:avLst>
              </a:prstTxWarp>
            </a:bodyPr>
            <a:lstStyle/>
            <a:p>
              <a:pPr marL="0" marR="0" lvl="0" indent="0" algn="ctr" defTabSz="913943"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srgbClr val="2E2E38"/>
                  </a:solidFill>
                  <a:effectLst/>
                  <a:uLnTx/>
                  <a:uFillTx/>
                  <a:latin typeface="Arial" panose="020B0604020202020204" pitchFamily="34" charset="0"/>
                  <a:cs typeface="Arial" panose="020B0604020202020204" pitchFamily="34" charset="0"/>
                </a:rPr>
                <a:t>Definition</a:t>
              </a:r>
            </a:p>
          </p:txBody>
        </p:sp>
        <p:sp>
          <p:nvSpPr>
            <p:cNvPr id="21" name="Block Arc 20">
              <a:extLst>
                <a:ext uri="{FF2B5EF4-FFF2-40B4-BE49-F238E27FC236}">
                  <a16:creationId xmlns:a16="http://schemas.microsoft.com/office/drawing/2014/main" id="{F21BE2E1-B8F3-2092-5F3F-4F36CD474AC5}"/>
                </a:ext>
              </a:extLst>
            </p:cNvPr>
            <p:cNvSpPr/>
            <p:nvPr/>
          </p:nvSpPr>
          <p:spPr>
            <a:xfrm>
              <a:off x="2912209" y="2598627"/>
              <a:ext cx="3177168" cy="3179098"/>
            </a:xfrm>
            <a:prstGeom prst="blockArc">
              <a:avLst>
                <a:gd name="adj1" fmla="val 8153"/>
                <a:gd name="adj2" fmla="val 7158886"/>
                <a:gd name="adj3" fmla="val 23439"/>
              </a:avLst>
            </a:prstGeom>
            <a:solidFill>
              <a:schemeClr val="bg1">
                <a:lumMod val="65000"/>
              </a:schemeClr>
            </a:solidFill>
            <a:ln w="9525" cap="flat" cmpd="sng" algn="ctr">
              <a:noFill/>
              <a:prstDash val="solid"/>
            </a:ln>
            <a:effectLst/>
          </p:spPr>
          <p:txBody>
            <a:bodyPr rtlCol="0" anchor="t" anchorCtr="0"/>
            <a:lstStyle/>
            <a:p>
              <a:pPr marL="0" marR="0" lvl="0" indent="0" algn="ctr" defTabSz="913943"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6F60D8F-7276-CCB2-75C9-1F98F98203EE}"/>
                </a:ext>
              </a:extLst>
            </p:cNvPr>
            <p:cNvSpPr/>
            <p:nvPr/>
          </p:nvSpPr>
          <p:spPr>
            <a:xfrm rot="19472901">
              <a:off x="3973199" y="3903109"/>
              <a:ext cx="1427854" cy="1523839"/>
            </a:xfrm>
            <a:prstGeom prst="rect">
              <a:avLst/>
            </a:prstGeom>
            <a:noFill/>
            <a:ln w="25400" cap="flat" cmpd="sng" algn="ctr">
              <a:noFill/>
              <a:prstDash val="solid"/>
            </a:ln>
            <a:effectLst/>
          </p:spPr>
          <p:txBody>
            <a:bodyPr rtlCol="0" anchor="ctr">
              <a:prstTxWarp prst="textArchDown">
                <a:avLst>
                  <a:gd name="adj" fmla="val 20220753"/>
                </a:avLst>
              </a:prstTxWarp>
            </a:bodyPr>
            <a:lstStyle/>
            <a:p>
              <a:pPr marL="0" marR="0" lvl="0" indent="0" algn="ctr" defTabSz="913943"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rPr>
                <a:t>Value</a:t>
              </a:r>
            </a:p>
          </p:txBody>
        </p:sp>
      </p:grpSp>
    </p:spTree>
    <p:extLst>
      <p:ext uri="{BB962C8B-B14F-4D97-AF65-F5344CB8AC3E}">
        <p14:creationId xmlns:p14="http://schemas.microsoft.com/office/powerpoint/2010/main" val="2558130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7</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25" name="Rectangle 213">
            <a:extLst>
              <a:ext uri="{FF2B5EF4-FFF2-40B4-BE49-F238E27FC236}">
                <a16:creationId xmlns:a16="http://schemas.microsoft.com/office/drawing/2014/main" id="{D30BD031-87CF-6D89-EBF1-A35CB7B9F46E}"/>
              </a:ext>
            </a:extLst>
          </p:cNvPr>
          <p:cNvSpPr>
            <a:spLocks/>
          </p:cNvSpPr>
          <p:nvPr/>
        </p:nvSpPr>
        <p:spPr>
          <a:xfrm>
            <a:off x="648722" y="1196807"/>
            <a:ext cx="10972800" cy="677012"/>
          </a:xfrm>
          <a:prstGeom prst="rect">
            <a:avLst/>
          </a:prstGeom>
          <a:noFill/>
        </p:spPr>
        <p:txBody>
          <a:bodyPr wrap="square" lIns="91392" tIns="91392" rIns="91392" bIns="91392">
            <a:spAutoFit/>
          </a:bodyPr>
          <a:lstStyle/>
          <a:p>
            <a:pPr marL="38100" marR="30480">
              <a:spcBef>
                <a:spcPts val="105"/>
              </a:spcBef>
              <a:defRPr/>
            </a:pPr>
            <a:r>
              <a:rPr kumimoji="0" lang="en-US" sz="1600" b="0" i="0" u="none" strike="noStrike" kern="0" cap="none" spc="0" normalizeH="0" baseline="0" noProof="0" dirty="0">
                <a:ln>
                  <a:noFill/>
                </a:ln>
                <a:effectLst/>
                <a:uLnTx/>
                <a:uFillTx/>
                <a:latin typeface="Arial" panose="020B0604020202020204" pitchFamily="34" charset="0"/>
                <a:cs typeface="Arial" panose="020B0604020202020204" pitchFamily="34" charset="0"/>
              </a:rPr>
              <a:t>As the public power utility sector navigates the complexities of regulatory changes, environmental concerns, and evolving consumer expectations, the importance of an enhanced risk management framework cannot be overstated. </a:t>
            </a:r>
            <a:endParaRPr kumimoji="0" lang="en-US" sz="1600" b="0" i="0" u="none" strike="noStrike" kern="0" cap="none" spc="0" normalizeH="0" baseline="24691" noProof="0" dirty="0">
              <a:ln>
                <a:noFill/>
              </a:ln>
              <a:effectLst/>
              <a:uLnTx/>
              <a:uFillTx/>
              <a:latin typeface="Arial" panose="020B0604020202020204" pitchFamily="34" charset="0"/>
              <a:cs typeface="Arial" panose="020B0604020202020204" pitchFamily="34" charset="0"/>
            </a:endParaRPr>
          </a:p>
        </p:txBody>
      </p:sp>
      <p:sp>
        <p:nvSpPr>
          <p:cNvPr id="44" name="Oval 43">
            <a:extLst>
              <a:ext uri="{FF2B5EF4-FFF2-40B4-BE49-F238E27FC236}">
                <a16:creationId xmlns:a16="http://schemas.microsoft.com/office/drawing/2014/main" id="{9E5C2A0C-3057-411E-4E3D-9B9E4C974653}"/>
              </a:ext>
            </a:extLst>
          </p:cNvPr>
          <p:cNvSpPr/>
          <p:nvPr/>
        </p:nvSpPr>
        <p:spPr>
          <a:xfrm>
            <a:off x="3077812" y="2462823"/>
            <a:ext cx="2362268" cy="2424082"/>
          </a:xfrm>
          <a:prstGeom prst="ellipse">
            <a:avLst/>
          </a:prstGeom>
          <a:solidFill>
            <a:srgbClr val="FFFFFF"/>
          </a:solidFill>
          <a:ln w="254000" cap="flat" cmpd="sng" algn="ctr">
            <a:solidFill>
              <a:srgbClr val="FFFFFF">
                <a:lumMod val="95000"/>
              </a:srgbClr>
            </a:solid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SV" sz="36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sp>
        <p:nvSpPr>
          <p:cNvPr id="45" name="Pie 44">
            <a:extLst>
              <a:ext uri="{FF2B5EF4-FFF2-40B4-BE49-F238E27FC236}">
                <a16:creationId xmlns:a16="http://schemas.microsoft.com/office/drawing/2014/main" id="{8C2330AF-03F2-2379-B7AE-7C685F7AC9DB}"/>
              </a:ext>
            </a:extLst>
          </p:cNvPr>
          <p:cNvSpPr/>
          <p:nvPr/>
        </p:nvSpPr>
        <p:spPr>
          <a:xfrm>
            <a:off x="2750563" y="2177702"/>
            <a:ext cx="2362268" cy="2424082"/>
          </a:xfrm>
          <a:prstGeom prst="pie">
            <a:avLst>
              <a:gd name="adj1" fmla="val 10761424"/>
              <a:gd name="adj2" fmla="val 16200000"/>
            </a:avLst>
          </a:prstGeom>
          <a:solidFill>
            <a:srgbClr val="00B050"/>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SV" sz="36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sp>
        <p:nvSpPr>
          <p:cNvPr id="47" name="Pie 46">
            <a:extLst>
              <a:ext uri="{FF2B5EF4-FFF2-40B4-BE49-F238E27FC236}">
                <a16:creationId xmlns:a16="http://schemas.microsoft.com/office/drawing/2014/main" id="{997D8C71-86EE-86EA-3072-ED9DFF7F2EAE}"/>
              </a:ext>
            </a:extLst>
          </p:cNvPr>
          <p:cNvSpPr/>
          <p:nvPr/>
        </p:nvSpPr>
        <p:spPr>
          <a:xfrm rot="5400000">
            <a:off x="3374153" y="2208609"/>
            <a:ext cx="2424082" cy="2362268"/>
          </a:xfrm>
          <a:prstGeom prst="pie">
            <a:avLst>
              <a:gd name="adj1" fmla="val 10761424"/>
              <a:gd name="adj2" fmla="val 16200000"/>
            </a:avLst>
          </a:prstGeom>
          <a:solidFill>
            <a:srgbClr val="BFBFBF"/>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SV" sz="36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sp>
        <p:nvSpPr>
          <p:cNvPr id="48" name="Pie 47">
            <a:extLst>
              <a:ext uri="{FF2B5EF4-FFF2-40B4-BE49-F238E27FC236}">
                <a16:creationId xmlns:a16="http://schemas.microsoft.com/office/drawing/2014/main" id="{9F25F871-AE16-EB6D-E5A8-AA16FA6D4C6D}"/>
              </a:ext>
            </a:extLst>
          </p:cNvPr>
          <p:cNvSpPr/>
          <p:nvPr/>
        </p:nvSpPr>
        <p:spPr>
          <a:xfrm rot="16200000">
            <a:off x="2719656" y="2778850"/>
            <a:ext cx="2424082" cy="2362268"/>
          </a:xfrm>
          <a:prstGeom prst="pie">
            <a:avLst>
              <a:gd name="adj1" fmla="val 10761424"/>
              <a:gd name="adj2" fmla="val 16200000"/>
            </a:avLst>
          </a:prstGeom>
          <a:solidFill>
            <a:srgbClr val="A5A6A4"/>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SV" sz="36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sp>
        <p:nvSpPr>
          <p:cNvPr id="49" name="Pie 48">
            <a:extLst>
              <a:ext uri="{FF2B5EF4-FFF2-40B4-BE49-F238E27FC236}">
                <a16:creationId xmlns:a16="http://schemas.microsoft.com/office/drawing/2014/main" id="{338E8EE4-3519-1D31-613D-4836E02ADC98}"/>
              </a:ext>
            </a:extLst>
          </p:cNvPr>
          <p:cNvSpPr/>
          <p:nvPr/>
        </p:nvSpPr>
        <p:spPr>
          <a:xfrm rot="10800000">
            <a:off x="3405060" y="2747943"/>
            <a:ext cx="2362268" cy="2424082"/>
          </a:xfrm>
          <a:prstGeom prst="pie">
            <a:avLst>
              <a:gd name="adj1" fmla="val 10761424"/>
              <a:gd name="adj2" fmla="val 16200000"/>
            </a:avLst>
          </a:prstGeom>
          <a:solidFill>
            <a:srgbClr val="00B050"/>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SV" sz="36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sp>
        <p:nvSpPr>
          <p:cNvPr id="50" name="TextBox 49">
            <a:extLst>
              <a:ext uri="{FF2B5EF4-FFF2-40B4-BE49-F238E27FC236}">
                <a16:creationId xmlns:a16="http://schemas.microsoft.com/office/drawing/2014/main" id="{0A3A731F-F6D6-C2B1-E1E5-D32ABA5D9705}"/>
              </a:ext>
            </a:extLst>
          </p:cNvPr>
          <p:cNvSpPr txBox="1"/>
          <p:nvPr/>
        </p:nvSpPr>
        <p:spPr>
          <a:xfrm>
            <a:off x="3535085" y="3355848"/>
            <a:ext cx="1528872"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a:ln>
                  <a:noFill/>
                </a:ln>
                <a:effectLst/>
                <a:uLnTx/>
                <a:uFillTx/>
                <a:latin typeface="Arial" panose="020B0604020202020204" pitchFamily="34" charset="0"/>
                <a:cs typeface="Arial" panose="020B0604020202020204" pitchFamily="34" charset="0"/>
              </a:rPr>
              <a:t>ERM</a:t>
            </a:r>
          </a:p>
        </p:txBody>
      </p:sp>
      <p:sp>
        <p:nvSpPr>
          <p:cNvPr id="51" name="TextBox 50">
            <a:extLst>
              <a:ext uri="{FF2B5EF4-FFF2-40B4-BE49-F238E27FC236}">
                <a16:creationId xmlns:a16="http://schemas.microsoft.com/office/drawing/2014/main" id="{BB863F04-D37B-7835-A707-472CD3D5341D}"/>
              </a:ext>
            </a:extLst>
          </p:cNvPr>
          <p:cNvSpPr txBox="1"/>
          <p:nvPr/>
        </p:nvSpPr>
        <p:spPr>
          <a:xfrm>
            <a:off x="3842221" y="2904554"/>
            <a:ext cx="826167"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a:ln>
                  <a:noFill/>
                </a:ln>
                <a:effectLst/>
                <a:uLnTx/>
                <a:uFillTx/>
                <a:latin typeface="Arial" panose="020B0604020202020204" pitchFamily="34" charset="0"/>
                <a:cs typeface="Arial" panose="020B0604020202020204" pitchFamily="34" charset="0"/>
              </a:rPr>
              <a:t>E</a:t>
            </a:r>
          </a:p>
        </p:txBody>
      </p:sp>
      <p:sp>
        <p:nvSpPr>
          <p:cNvPr id="52" name="TextBox 51">
            <a:extLst>
              <a:ext uri="{FF2B5EF4-FFF2-40B4-BE49-F238E27FC236}">
                <a16:creationId xmlns:a16="http://schemas.microsoft.com/office/drawing/2014/main" id="{2E3D4363-EF49-4E3F-842D-3A98F15B03F8}"/>
              </a:ext>
            </a:extLst>
          </p:cNvPr>
          <p:cNvSpPr txBox="1"/>
          <p:nvPr/>
        </p:nvSpPr>
        <p:spPr>
          <a:xfrm>
            <a:off x="3842221" y="3809676"/>
            <a:ext cx="826167"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a:ln>
                  <a:noFill/>
                </a:ln>
                <a:effectLst/>
                <a:uLnTx/>
                <a:uFillTx/>
                <a:latin typeface="Arial" panose="020B0604020202020204" pitchFamily="34" charset="0"/>
                <a:cs typeface="Arial" panose="020B0604020202020204" pitchFamily="34" charset="0"/>
              </a:rPr>
              <a:t>M</a:t>
            </a:r>
          </a:p>
        </p:txBody>
      </p:sp>
      <p:pic>
        <p:nvPicPr>
          <p:cNvPr id="53" name="Picture 2" descr="Shareholders Icons - Free SVG &amp; PNG Shareholders Images ...">
            <a:extLst>
              <a:ext uri="{FF2B5EF4-FFF2-40B4-BE49-F238E27FC236}">
                <a16:creationId xmlns:a16="http://schemas.microsoft.com/office/drawing/2014/main" id="{794A4EF7-1554-B362-D221-1609F7AD63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9377" y="2554141"/>
            <a:ext cx="601951" cy="617704"/>
          </a:xfrm>
          <a:prstGeom prst="rect">
            <a:avLst/>
          </a:prstGeom>
          <a:noFill/>
          <a:extLst>
            <a:ext uri="{909E8E84-426E-40DD-AFC4-6F175D3DCCD1}">
              <a14:hiddenFill xmlns:a14="http://schemas.microsoft.com/office/drawing/2010/main">
                <a:solidFill>
                  <a:srgbClr val="FFFFFF"/>
                </a:solidFill>
              </a14:hiddenFill>
            </a:ext>
          </a:extLst>
        </p:spPr>
      </p:pic>
      <p:sp>
        <p:nvSpPr>
          <p:cNvPr id="54" name="TextBox 53">
            <a:extLst>
              <a:ext uri="{FF2B5EF4-FFF2-40B4-BE49-F238E27FC236}">
                <a16:creationId xmlns:a16="http://schemas.microsoft.com/office/drawing/2014/main" id="{DD0A0E3A-23C2-4CA3-481C-1CDE40827BA0}"/>
              </a:ext>
            </a:extLst>
          </p:cNvPr>
          <p:cNvSpPr txBox="1"/>
          <p:nvPr/>
        </p:nvSpPr>
        <p:spPr>
          <a:xfrm>
            <a:off x="5863520" y="1967115"/>
            <a:ext cx="2877146" cy="64633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effectLst/>
                <a:uLnTx/>
                <a:uFillTx/>
                <a:latin typeface="Arial" panose="020B0604020202020204" pitchFamily="34" charset="0"/>
                <a:cs typeface="Arial" panose="020B0604020202020204" pitchFamily="34" charset="0"/>
              </a:rPr>
              <a:t>Operational / Financial preparedness</a:t>
            </a:r>
            <a:endParaRPr kumimoji="0" lang="en-US" sz="18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pic>
        <p:nvPicPr>
          <p:cNvPr id="55" name="Picture 4" descr="Trust Icons &amp; Symbols">
            <a:extLst>
              <a:ext uri="{FF2B5EF4-FFF2-40B4-BE49-F238E27FC236}">
                <a16:creationId xmlns:a16="http://schemas.microsoft.com/office/drawing/2014/main" id="{4EB65A3C-5C8B-0396-D903-8457BF0ACE7D}"/>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3019049" y="2429988"/>
            <a:ext cx="778895" cy="799279"/>
          </a:xfrm>
          <a:prstGeom prst="rect">
            <a:avLst/>
          </a:prstGeom>
          <a:noFill/>
          <a:extLst>
            <a:ext uri="{909E8E84-426E-40DD-AFC4-6F175D3DCCD1}">
              <a14:hiddenFill xmlns:a14="http://schemas.microsoft.com/office/drawing/2010/main">
                <a:solidFill>
                  <a:srgbClr val="FFFFFF"/>
                </a:solidFill>
              </a14:hiddenFill>
            </a:ext>
          </a:extLst>
        </p:spPr>
      </p:pic>
      <p:sp>
        <p:nvSpPr>
          <p:cNvPr id="56" name="TextBox 55">
            <a:extLst>
              <a:ext uri="{FF2B5EF4-FFF2-40B4-BE49-F238E27FC236}">
                <a16:creationId xmlns:a16="http://schemas.microsoft.com/office/drawing/2014/main" id="{31EB8B1C-00AE-B336-84FD-1DDBC0770C07}"/>
              </a:ext>
            </a:extLst>
          </p:cNvPr>
          <p:cNvSpPr txBox="1"/>
          <p:nvPr/>
        </p:nvSpPr>
        <p:spPr>
          <a:xfrm>
            <a:off x="550252" y="2177702"/>
            <a:ext cx="2745236" cy="3693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effectLst/>
                <a:uLnTx/>
                <a:uFillTx/>
                <a:latin typeface="Arial" panose="020B0604020202020204" pitchFamily="34" charset="0"/>
                <a:cs typeface="Arial" panose="020B0604020202020204" pitchFamily="34" charset="0"/>
              </a:rPr>
              <a:t>Community confidence</a:t>
            </a:r>
            <a:endParaRPr kumimoji="0" lang="en-US" sz="18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pic>
        <p:nvPicPr>
          <p:cNvPr id="57" name="Picture 6" descr="Corporate Governance Icons - Free SVG &amp; PNG Corporate ...">
            <a:extLst>
              <a:ext uri="{FF2B5EF4-FFF2-40B4-BE49-F238E27FC236}">
                <a16:creationId xmlns:a16="http://schemas.microsoft.com/office/drawing/2014/main" id="{A07E19AD-8F7B-E370-10B2-BCC4CA94DA8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5106" y="4093150"/>
            <a:ext cx="663093" cy="680446"/>
          </a:xfrm>
          <a:prstGeom prst="rect">
            <a:avLst/>
          </a:prstGeom>
          <a:noFill/>
          <a:extLst>
            <a:ext uri="{909E8E84-426E-40DD-AFC4-6F175D3DCCD1}">
              <a14:hiddenFill xmlns:a14="http://schemas.microsoft.com/office/drawing/2010/main">
                <a:solidFill>
                  <a:srgbClr val="FFFFFF"/>
                </a:solidFill>
              </a14:hiddenFill>
            </a:ext>
          </a:extLst>
        </p:spPr>
      </p:pic>
      <p:sp>
        <p:nvSpPr>
          <p:cNvPr id="58" name="TextBox 57">
            <a:extLst>
              <a:ext uri="{FF2B5EF4-FFF2-40B4-BE49-F238E27FC236}">
                <a16:creationId xmlns:a16="http://schemas.microsoft.com/office/drawing/2014/main" id="{2844F8A7-D7A8-A014-B4AD-80AF5A351714}"/>
              </a:ext>
            </a:extLst>
          </p:cNvPr>
          <p:cNvSpPr txBox="1"/>
          <p:nvPr/>
        </p:nvSpPr>
        <p:spPr>
          <a:xfrm>
            <a:off x="546580" y="3838589"/>
            <a:ext cx="2193954" cy="646331"/>
          </a:xfrm>
          <a:prstGeom prst="rect">
            <a:avLst/>
          </a:prstGeom>
          <a:noFill/>
        </p:spPr>
        <p:txBody>
          <a:bodyPr wrap="square">
            <a:spAutoFit/>
          </a:bodyPr>
          <a:lstStyle/>
          <a:p>
            <a:pPr marL="11113" marR="0" lvl="0" defTabSz="914400" eaLnBrk="1" fontAlgn="auto" latinLnBrk="0" hangingPunct="1">
              <a:lnSpc>
                <a:spcPct val="100000"/>
              </a:lnSpc>
              <a:spcBef>
                <a:spcPts val="0"/>
              </a:spcBef>
              <a:spcAft>
                <a:spcPts val="0"/>
              </a:spcAft>
              <a:buClrTx/>
              <a:buSzTx/>
              <a:buFontTx/>
              <a:buNone/>
              <a:defRPr/>
            </a:pPr>
            <a:r>
              <a:rPr kumimoji="0" lang="en-US" sz="1800" b="1" i="0" u="none" strike="noStrike" kern="0" cap="none" spc="0" normalizeH="0" baseline="0" noProof="0">
                <a:ln>
                  <a:noFill/>
                </a:ln>
                <a:effectLst/>
                <a:uLnTx/>
                <a:uFillTx/>
                <a:latin typeface="Arial" panose="020B0604020202020204" pitchFamily="34" charset="0"/>
                <a:cs typeface="Arial" panose="020B0604020202020204" pitchFamily="34" charset="0"/>
              </a:rPr>
              <a:t>Regulatory vigilance</a:t>
            </a:r>
            <a:endParaRPr kumimoji="0" lang="en-US" sz="18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sp>
        <p:nvSpPr>
          <p:cNvPr id="59" name="TextBox 58">
            <a:extLst>
              <a:ext uri="{FF2B5EF4-FFF2-40B4-BE49-F238E27FC236}">
                <a16:creationId xmlns:a16="http://schemas.microsoft.com/office/drawing/2014/main" id="{D1485C41-22CC-9913-02D3-6AE343608696}"/>
              </a:ext>
            </a:extLst>
          </p:cNvPr>
          <p:cNvSpPr txBox="1"/>
          <p:nvPr/>
        </p:nvSpPr>
        <p:spPr>
          <a:xfrm>
            <a:off x="5856927" y="3732221"/>
            <a:ext cx="2576919" cy="64633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effectLst/>
                <a:uLnTx/>
                <a:uFillTx/>
                <a:latin typeface="Arial" panose="020B0604020202020204" pitchFamily="34" charset="0"/>
                <a:cs typeface="Arial" panose="020B0604020202020204" pitchFamily="34" charset="0"/>
              </a:rPr>
              <a:t>Strategic risk intelligence</a:t>
            </a:r>
            <a:endParaRPr kumimoji="0" lang="en-US" sz="18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pic>
        <p:nvPicPr>
          <p:cNvPr id="60" name="Picture 8" descr="Decision making - Free arrows icons">
            <a:extLst>
              <a:ext uri="{FF2B5EF4-FFF2-40B4-BE49-F238E27FC236}">
                <a16:creationId xmlns:a16="http://schemas.microsoft.com/office/drawing/2014/main" id="{BB9BC1D5-8688-6D74-44B7-C356C39D6B4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8010" y="4093150"/>
            <a:ext cx="773513" cy="793756"/>
          </a:xfrm>
          <a:prstGeom prst="rect">
            <a:avLst/>
          </a:prstGeom>
          <a:noFill/>
          <a:extLst>
            <a:ext uri="{909E8E84-426E-40DD-AFC4-6F175D3DCCD1}">
              <a14:hiddenFill xmlns:a14="http://schemas.microsoft.com/office/drawing/2010/main">
                <a:solidFill>
                  <a:srgbClr val="FFFFFF"/>
                </a:solidFill>
              </a14:hiddenFill>
            </a:ext>
          </a:extLst>
        </p:spPr>
      </p:pic>
      <p:sp>
        <p:nvSpPr>
          <p:cNvPr id="61" name="TextBox 60">
            <a:extLst>
              <a:ext uri="{FF2B5EF4-FFF2-40B4-BE49-F238E27FC236}">
                <a16:creationId xmlns:a16="http://schemas.microsoft.com/office/drawing/2014/main" id="{08602C35-6DF1-B4AF-4E0D-77FB687560B8}"/>
              </a:ext>
            </a:extLst>
          </p:cNvPr>
          <p:cNvSpPr txBox="1"/>
          <p:nvPr/>
        </p:nvSpPr>
        <p:spPr>
          <a:xfrm>
            <a:off x="550253" y="2572012"/>
            <a:ext cx="2243279" cy="1169551"/>
          </a:xfrm>
          <a:prstGeom prst="rect">
            <a:avLst/>
          </a:prstGeom>
          <a:noFill/>
        </p:spPr>
        <p:txBody>
          <a:bodyPr wrap="square" rtlCol="0">
            <a:spAutoFit/>
          </a:bodyPr>
          <a:lstStyle/>
          <a:p>
            <a:pPr algn="l"/>
            <a:r>
              <a:rPr lang="en-US" sz="1400">
                <a:latin typeface="Arial" panose="020B0604020202020204" pitchFamily="34" charset="0"/>
                <a:cs typeface="Arial" panose="020B0604020202020204" pitchFamily="34" charset="0"/>
              </a:rPr>
              <a:t>S</a:t>
            </a:r>
            <a:r>
              <a:rPr lang="en-US" sz="1400" b="0" i="0">
                <a:effectLst/>
                <a:latin typeface="Arial" panose="020B0604020202020204" pitchFamily="34" charset="0"/>
                <a:cs typeface="Arial" panose="020B0604020202020204" pitchFamily="34" charset="0"/>
              </a:rPr>
              <a:t>trengthens community trust by ensuring consistent service, which leads to higher customer satisfaction.</a:t>
            </a:r>
          </a:p>
        </p:txBody>
      </p:sp>
      <p:sp>
        <p:nvSpPr>
          <p:cNvPr id="62" name="TextBox 61">
            <a:extLst>
              <a:ext uri="{FF2B5EF4-FFF2-40B4-BE49-F238E27FC236}">
                <a16:creationId xmlns:a16="http://schemas.microsoft.com/office/drawing/2014/main" id="{E40D4426-076B-1E76-1BF2-0B290BFE6362}"/>
              </a:ext>
            </a:extLst>
          </p:cNvPr>
          <p:cNvSpPr txBox="1"/>
          <p:nvPr/>
        </p:nvSpPr>
        <p:spPr>
          <a:xfrm>
            <a:off x="571976" y="4417972"/>
            <a:ext cx="2268935" cy="1384995"/>
          </a:xfrm>
          <a:prstGeom prst="rect">
            <a:avLst/>
          </a:prstGeom>
          <a:noFill/>
        </p:spPr>
        <p:txBody>
          <a:bodyPr wrap="square" rtlCol="0">
            <a:spAutoFit/>
          </a:bodyPr>
          <a:lstStyle/>
          <a:p>
            <a:pPr algn="l"/>
            <a:r>
              <a:rPr lang="en-US" sz="1400" dirty="0">
                <a:latin typeface="Arial" panose="020B0604020202020204" pitchFamily="34" charset="0"/>
                <a:cs typeface="Arial" panose="020B0604020202020204" pitchFamily="34" charset="0"/>
              </a:rPr>
              <a:t>K</a:t>
            </a:r>
            <a:r>
              <a:rPr lang="en-US" sz="1400" b="0" i="0" dirty="0">
                <a:effectLst/>
                <a:latin typeface="Arial" panose="020B0604020202020204" pitchFamily="34" charset="0"/>
                <a:cs typeface="Arial" panose="020B0604020202020204" pitchFamily="34" charset="0"/>
              </a:rPr>
              <a:t>eeps utilities ahead of the curve with regulations, avoiding fines, and enabling smoother operations through compliance.</a:t>
            </a:r>
          </a:p>
        </p:txBody>
      </p:sp>
      <p:sp>
        <p:nvSpPr>
          <p:cNvPr id="63" name="TextBox 62">
            <a:extLst>
              <a:ext uri="{FF2B5EF4-FFF2-40B4-BE49-F238E27FC236}">
                <a16:creationId xmlns:a16="http://schemas.microsoft.com/office/drawing/2014/main" id="{C96E3294-2B8B-5860-77DB-52F5165EF7FE}"/>
              </a:ext>
            </a:extLst>
          </p:cNvPr>
          <p:cNvSpPr txBox="1"/>
          <p:nvPr/>
        </p:nvSpPr>
        <p:spPr>
          <a:xfrm>
            <a:off x="5876900" y="2537357"/>
            <a:ext cx="2335535" cy="1169551"/>
          </a:xfrm>
          <a:prstGeom prst="rect">
            <a:avLst/>
          </a:prstGeom>
          <a:noFill/>
        </p:spPr>
        <p:txBody>
          <a:bodyPr wrap="square" rtlCol="0">
            <a:spAutoFit/>
          </a:bodyPr>
          <a:lstStyle/>
          <a:p>
            <a:pPr algn="l"/>
            <a:r>
              <a:rPr lang="en-US" sz="1400">
                <a:latin typeface="Arial" panose="020B0604020202020204" pitchFamily="34" charset="0"/>
                <a:cs typeface="Arial" panose="020B0604020202020204" pitchFamily="34" charset="0"/>
              </a:rPr>
              <a:t>P</a:t>
            </a:r>
            <a:r>
              <a:rPr lang="en-US" sz="1400" b="0" i="0">
                <a:effectLst/>
                <a:latin typeface="Arial" panose="020B0604020202020204" pitchFamily="34" charset="0"/>
                <a:cs typeface="Arial" panose="020B0604020202020204" pitchFamily="34" charset="0"/>
              </a:rPr>
              <a:t>repares utilities for swift recovery leading to fewer service interruptions and more stable pricing for customers.</a:t>
            </a:r>
          </a:p>
        </p:txBody>
      </p:sp>
      <p:sp>
        <p:nvSpPr>
          <p:cNvPr id="64" name="TextBox 63">
            <a:extLst>
              <a:ext uri="{FF2B5EF4-FFF2-40B4-BE49-F238E27FC236}">
                <a16:creationId xmlns:a16="http://schemas.microsoft.com/office/drawing/2014/main" id="{594B5F6F-8727-F5CF-669B-CA6151DB326E}"/>
              </a:ext>
            </a:extLst>
          </p:cNvPr>
          <p:cNvSpPr txBox="1"/>
          <p:nvPr/>
        </p:nvSpPr>
        <p:spPr>
          <a:xfrm>
            <a:off x="5858317" y="4278335"/>
            <a:ext cx="2489358" cy="116955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kern="0">
                <a:latin typeface="Arial" panose="020B0604020202020204" pitchFamily="34" charset="0"/>
                <a:cs typeface="Arial" panose="020B0604020202020204" pitchFamily="34" charset="0"/>
              </a:rPr>
              <a:t>I</a:t>
            </a:r>
            <a:r>
              <a:rPr kumimoji="0" lang="en-US" sz="1400" b="0" u="none" strike="noStrike" kern="0" cap="none" spc="0" normalizeH="0" baseline="0" noProof="0" err="1">
                <a:ln>
                  <a:noFill/>
                </a:ln>
                <a:effectLst/>
                <a:uLnTx/>
                <a:uFillTx/>
                <a:latin typeface="Arial" panose="020B0604020202020204" pitchFamily="34" charset="0"/>
                <a:cs typeface="Arial" panose="020B0604020202020204" pitchFamily="34" charset="0"/>
              </a:rPr>
              <a:t>nforms</a:t>
            </a:r>
            <a:r>
              <a:rPr kumimoji="0" lang="en-US" sz="1400" b="0" u="none" strike="noStrike" kern="0" cap="none" spc="0" normalizeH="0" baseline="0" noProof="0">
                <a:ln>
                  <a:noFill/>
                </a:ln>
                <a:effectLst/>
                <a:uLnTx/>
                <a:uFillTx/>
                <a:latin typeface="Arial" panose="020B0604020202020204" pitchFamily="34" charset="0"/>
                <a:cs typeface="Arial" panose="020B0604020202020204" pitchFamily="34" charset="0"/>
              </a:rPr>
              <a:t> leaders about potential risks enabling proactive measures to protect service quality and customer satisfaction.</a:t>
            </a:r>
          </a:p>
        </p:txBody>
      </p:sp>
      <p:sp>
        <p:nvSpPr>
          <p:cNvPr id="65" name="TextBox 64">
            <a:extLst>
              <a:ext uri="{FF2B5EF4-FFF2-40B4-BE49-F238E27FC236}">
                <a16:creationId xmlns:a16="http://schemas.microsoft.com/office/drawing/2014/main" id="{7EB96F53-BFC6-E23E-7CF1-25F7674A3F5D}"/>
              </a:ext>
            </a:extLst>
          </p:cNvPr>
          <p:cNvSpPr txBox="1"/>
          <p:nvPr/>
        </p:nvSpPr>
        <p:spPr>
          <a:xfrm>
            <a:off x="2193029" y="5660526"/>
            <a:ext cx="8507010" cy="400110"/>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000" i="1" kern="0" dirty="0">
                <a:latin typeface="Arial" panose="020B0604020202020204" pitchFamily="34" charset="0"/>
                <a:cs typeface="Arial" panose="020B0604020202020204" pitchFamily="34" charset="0"/>
              </a:rPr>
              <a:t>F</a:t>
            </a:r>
            <a:r>
              <a:rPr kumimoji="0" lang="en-US" sz="2000" b="0" i="1" u="none" strike="noStrike" kern="0" cap="none" spc="0" normalizeH="0" baseline="0" noProof="0" dirty="0">
                <a:ln>
                  <a:noFill/>
                </a:ln>
                <a:effectLst/>
                <a:uLnTx/>
                <a:uFillTx/>
                <a:latin typeface="Arial" panose="020B0604020202020204" pitchFamily="34" charset="0"/>
                <a:cs typeface="Arial" panose="020B0604020202020204" pitchFamily="34" charset="0"/>
              </a:rPr>
              <a:t>rom </a:t>
            </a:r>
            <a:r>
              <a:rPr kumimoji="0" lang="en-US" sz="2000" b="0" u="none" strike="noStrike" kern="0" cap="none" spc="0" normalizeH="0" baseline="0" noProof="0" dirty="0">
                <a:ln>
                  <a:noFill/>
                </a:ln>
                <a:effectLst/>
                <a:uLnTx/>
                <a:uFillTx/>
                <a:latin typeface="Arial" panose="020B0604020202020204" pitchFamily="34" charset="0"/>
                <a:cs typeface="Arial" panose="020B0604020202020204" pitchFamily="34" charset="0"/>
              </a:rPr>
              <a:t>reactive</a:t>
            </a:r>
            <a:r>
              <a:rPr kumimoji="0" lang="en-US" sz="2000" b="0" i="1" u="none" strike="noStrike" kern="0" cap="none" spc="0" normalizeH="0" baseline="0" noProof="0" dirty="0">
                <a:ln>
                  <a:noFill/>
                </a:ln>
                <a:effectLst/>
                <a:uLnTx/>
                <a:uFillTx/>
                <a:latin typeface="Arial" panose="020B0604020202020204" pitchFamily="34" charset="0"/>
                <a:cs typeface="Arial" panose="020B0604020202020204" pitchFamily="34" charset="0"/>
              </a:rPr>
              <a:t> to </a:t>
            </a:r>
            <a:r>
              <a:rPr kumimoji="0" lang="en-US" sz="2000" b="0" u="none" strike="noStrike" kern="0" cap="none" spc="0" normalizeH="0" baseline="0" noProof="0" dirty="0">
                <a:ln>
                  <a:noFill/>
                </a:ln>
                <a:effectLst/>
                <a:uLnTx/>
                <a:uFillTx/>
                <a:latin typeface="Arial" panose="020B0604020202020204" pitchFamily="34" charset="0"/>
                <a:cs typeface="Arial" panose="020B0604020202020204" pitchFamily="34" charset="0"/>
              </a:rPr>
              <a:t>proactive</a:t>
            </a:r>
            <a:r>
              <a:rPr kumimoji="0" lang="en-US" sz="2000" b="0" i="1" u="none" strike="noStrike" kern="0" cap="none" spc="0" normalizeH="0" baseline="0" noProof="0" dirty="0">
                <a:ln>
                  <a:noFill/>
                </a:ln>
                <a:effectLst/>
                <a:uLnTx/>
                <a:uFillTx/>
                <a:latin typeface="Arial" panose="020B0604020202020204" pitchFamily="34" charset="0"/>
                <a:cs typeface="Arial" panose="020B0604020202020204" pitchFamily="34" charset="0"/>
              </a:rPr>
              <a:t> risk management</a:t>
            </a:r>
            <a:endPar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68" name="Triangle 67">
            <a:extLst>
              <a:ext uri="{FF2B5EF4-FFF2-40B4-BE49-F238E27FC236}">
                <a16:creationId xmlns:a16="http://schemas.microsoft.com/office/drawing/2014/main" id="{873B7713-596A-A009-3B5E-193A18D8113D}"/>
              </a:ext>
            </a:extLst>
          </p:cNvPr>
          <p:cNvSpPr/>
          <p:nvPr/>
        </p:nvSpPr>
        <p:spPr>
          <a:xfrm rot="5400000">
            <a:off x="7080741" y="3516482"/>
            <a:ext cx="3009696" cy="283444"/>
          </a:xfrm>
          <a:prstGeom prst="triangle">
            <a:avLst/>
          </a:prstGeom>
          <a:solidFill>
            <a:srgbClr val="4472C4">
              <a:alpha val="5019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9" name="Snip Diagonal Corner Rectangle 68">
            <a:extLst>
              <a:ext uri="{FF2B5EF4-FFF2-40B4-BE49-F238E27FC236}">
                <a16:creationId xmlns:a16="http://schemas.microsoft.com/office/drawing/2014/main" id="{310AAA3F-73C5-20F4-8BEA-9DA663902D62}"/>
              </a:ext>
            </a:extLst>
          </p:cNvPr>
          <p:cNvSpPr/>
          <p:nvPr/>
        </p:nvSpPr>
        <p:spPr>
          <a:xfrm>
            <a:off x="8939338" y="2207508"/>
            <a:ext cx="2785816" cy="3153338"/>
          </a:xfrm>
          <a:prstGeom prst="snip2DiagRect">
            <a:avLst/>
          </a:prstGeom>
          <a:noFill/>
          <a:ln w="28575">
            <a:solidFill>
              <a:srgbClr val="B71328"/>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en-US" sz="1600" i="1" kern="0" dirty="0">
                <a:solidFill>
                  <a:srgbClr val="FF0000"/>
                </a:solidFill>
                <a:latin typeface="Arial" panose="020B0604020202020204" pitchFamily="34" charset="0"/>
                <a:cs typeface="Arial" panose="020B0604020202020204" pitchFamily="34" charset="0"/>
              </a:rPr>
              <a:t>Please populate this box with relevant information specific to your utility (see SUGGESTION in the note section)</a:t>
            </a:r>
          </a:p>
        </p:txBody>
      </p:sp>
      <p:sp>
        <p:nvSpPr>
          <p:cNvPr id="70" name="Title 3">
            <a:extLst>
              <a:ext uri="{FF2B5EF4-FFF2-40B4-BE49-F238E27FC236}">
                <a16:creationId xmlns:a16="http://schemas.microsoft.com/office/drawing/2014/main" id="{8E75FB10-53F7-75F1-4BBD-7F6B96B4D746}"/>
              </a:ext>
            </a:extLst>
          </p:cNvPr>
          <p:cNvSpPr txBox="1">
            <a:spLocks/>
          </p:cNvSpPr>
          <p:nvPr/>
        </p:nvSpPr>
        <p:spPr>
          <a:xfrm>
            <a:off x="8977326" y="1921592"/>
            <a:ext cx="2227468" cy="483710"/>
          </a:xfrm>
          <a:prstGeom prst="rect">
            <a:avLst/>
          </a:prstGeom>
          <a:solidFill>
            <a:schemeClr val="bg1"/>
          </a:solidFill>
          <a:ln>
            <a:noFill/>
          </a:ln>
        </p:spPr>
        <p:txBody>
          <a:bodyPr vert="horz" wrap="square" lIns="0" tIns="0" rIns="0" bIns="0" anchor="t" anchorCtr="0" compatLnSpc="1">
            <a:normAutofit/>
          </a:bodyPr>
          <a:lstStyle>
            <a:lvl1pPr marL="7936" marR="0" lvl="0" indent="0" algn="l" defTabSz="914400" rtl="0" fontAlgn="auto" hangingPunct="1">
              <a:lnSpc>
                <a:spcPts val="3800"/>
              </a:lnSpc>
              <a:spcBef>
                <a:spcPts val="0"/>
              </a:spcBef>
              <a:spcAft>
                <a:spcPts val="0"/>
              </a:spcAft>
              <a:buNone/>
              <a:tabLst/>
              <a:defRPr lang="en-US" sz="3600" b="1" i="0" u="none" strike="noStrike" kern="1200" cap="none" spc="0" baseline="0">
                <a:solidFill>
                  <a:srgbClr val="103775"/>
                </a:solidFill>
                <a:uFillTx/>
                <a:latin typeface="Raleway" pitchFamily="34"/>
                <a:cs typeface="Arial"/>
              </a:defRPr>
            </a:lvl1pPr>
          </a:lstStyle>
          <a:p>
            <a:pPr algn="ctr"/>
            <a:r>
              <a:rPr lang="en-US" sz="1800" i="1">
                <a:solidFill>
                  <a:srgbClr val="FF0000"/>
                </a:solidFill>
                <a:latin typeface="Arial" panose="020B0604020202020204" pitchFamily="34" charset="0"/>
                <a:cs typeface="Arial" panose="020B0604020202020204" pitchFamily="34" charset="0"/>
              </a:rPr>
              <a:t>[Insert utility name] </a:t>
            </a:r>
          </a:p>
        </p:txBody>
      </p:sp>
      <p:sp>
        <p:nvSpPr>
          <p:cNvPr id="9" name="Title 3">
            <a:extLst>
              <a:ext uri="{FF2B5EF4-FFF2-40B4-BE49-F238E27FC236}">
                <a16:creationId xmlns:a16="http://schemas.microsoft.com/office/drawing/2014/main" id="{BCB6EEF2-040C-7977-C687-9D46F31228BE}"/>
              </a:ext>
            </a:extLst>
          </p:cNvPr>
          <p:cNvSpPr txBox="1">
            <a:spLocks noGrp="1"/>
          </p:cNvSpPr>
          <p:nvPr>
            <p:ph type="title"/>
          </p:nvPr>
        </p:nvSpPr>
        <p:spPr>
          <a:xfrm>
            <a:off x="718171" y="265235"/>
            <a:ext cx="10755657" cy="667493"/>
          </a:xfrm>
        </p:spPr>
        <p:txBody>
          <a:bodyPr>
            <a:normAutofit fontScale="90000"/>
          </a:bodyPr>
          <a:lstStyle/>
          <a:p>
            <a:r>
              <a:rPr lang="en-US">
                <a:latin typeface="Arial" panose="020B0604020202020204" pitchFamily="34" charset="0"/>
                <a:cs typeface="Arial" panose="020B0604020202020204" pitchFamily="34" charset="0"/>
              </a:rPr>
              <a:t>Why should </a:t>
            </a:r>
            <a:r>
              <a:rPr lang="en-US">
                <a:solidFill>
                  <a:srgbClr val="FF0000"/>
                </a:solidFill>
                <a:latin typeface="Arial" panose="020B0604020202020204" pitchFamily="34" charset="0"/>
                <a:cs typeface="Arial" panose="020B0604020202020204" pitchFamily="34" charset="0"/>
              </a:rPr>
              <a:t>[insert utility name] </a:t>
            </a:r>
            <a:r>
              <a:rPr lang="en-US">
                <a:latin typeface="Arial" panose="020B0604020202020204" pitchFamily="34" charset="0"/>
                <a:cs typeface="Arial" panose="020B0604020202020204" pitchFamily="34" charset="0"/>
              </a:rPr>
              <a:t>care?</a:t>
            </a:r>
            <a:br>
              <a:rPr lang="en-US">
                <a:latin typeface="Arial" panose="020B0604020202020204" pitchFamily="34" charset="0"/>
                <a:cs typeface="Arial" panose="020B0604020202020204" pitchFamily="34" charset="0"/>
              </a:rPr>
            </a:br>
            <a:r>
              <a:rPr lang="en-US" sz="2700" b="0" i="1">
                <a:latin typeface="Arial" panose="020B0604020202020204" pitchFamily="34" charset="0"/>
                <a:cs typeface="Arial" panose="020B0604020202020204" pitchFamily="34" charset="0"/>
              </a:rPr>
              <a:t>Strategic advantage through effective ERM</a:t>
            </a:r>
          </a:p>
        </p:txBody>
      </p:sp>
    </p:spTree>
    <p:extLst>
      <p:ext uri="{BB962C8B-B14F-4D97-AF65-F5344CB8AC3E}">
        <p14:creationId xmlns:p14="http://schemas.microsoft.com/office/powerpoint/2010/main" val="2482224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8</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sp>
        <p:nvSpPr>
          <p:cNvPr id="9" name="Title 3">
            <a:extLst>
              <a:ext uri="{FF2B5EF4-FFF2-40B4-BE49-F238E27FC236}">
                <a16:creationId xmlns:a16="http://schemas.microsoft.com/office/drawing/2014/main" id="{D3165A7B-E898-243A-7612-917D99E78369}"/>
              </a:ext>
            </a:extLst>
          </p:cNvPr>
          <p:cNvSpPr txBox="1">
            <a:spLocks noGrp="1"/>
          </p:cNvSpPr>
          <p:nvPr>
            <p:ph type="title"/>
          </p:nvPr>
        </p:nvSpPr>
        <p:spPr>
          <a:xfrm>
            <a:off x="728127" y="255093"/>
            <a:ext cx="10755657" cy="667493"/>
          </a:xfrm>
        </p:spPr>
        <p:txBody>
          <a:bodyPr>
            <a:normAutofit fontScale="90000"/>
          </a:bodyPr>
          <a:lstStyle/>
          <a:p>
            <a:r>
              <a:rPr lang="en-US" dirty="0">
                <a:latin typeface="Arial" panose="020B0604020202020204" pitchFamily="34" charset="0"/>
                <a:cs typeface="Arial" panose="020B0604020202020204" pitchFamily="34" charset="0"/>
              </a:rPr>
              <a:t>Proposed Governance for </a:t>
            </a:r>
            <a:r>
              <a:rPr lang="en-US" dirty="0">
                <a:solidFill>
                  <a:srgbClr val="FF0000"/>
                </a:solidFill>
                <a:latin typeface="Arial" panose="020B0604020202020204" pitchFamily="34" charset="0"/>
                <a:cs typeface="Arial" panose="020B0604020202020204" pitchFamily="34" charset="0"/>
              </a:rPr>
              <a:t>[insert utility name]</a:t>
            </a:r>
            <a:r>
              <a:rPr lang="en-US" dirty="0">
                <a:latin typeface="Arial" panose="020B0604020202020204" pitchFamily="34" charset="0"/>
                <a:cs typeface="Arial" panose="020B0604020202020204" pitchFamily="34" charset="0"/>
              </a:rPr>
              <a:t>’s Risk Management Structure</a:t>
            </a:r>
            <a:br>
              <a:rPr lang="en-US" sz="2800" i="1" dirty="0">
                <a:solidFill>
                  <a:srgbClr val="FF0000"/>
                </a:solidFill>
                <a:latin typeface="Arial" panose="020B0604020202020204" pitchFamily="34" charset="0"/>
                <a:cs typeface="Arial" panose="020B0604020202020204" pitchFamily="34" charset="0"/>
              </a:rPr>
            </a:br>
            <a:r>
              <a:rPr lang="en-US" sz="2700" b="0" i="1" dirty="0">
                <a:latin typeface="Arial" panose="020B0604020202020204" pitchFamily="34" charset="0"/>
                <a:cs typeface="Arial" panose="020B0604020202020204" pitchFamily="34" charset="0"/>
              </a:rPr>
              <a:t> </a:t>
            </a:r>
          </a:p>
        </p:txBody>
      </p:sp>
      <p:graphicFrame>
        <p:nvGraphicFramePr>
          <p:cNvPr id="4" name="Diagram 3">
            <a:extLst>
              <a:ext uri="{FF2B5EF4-FFF2-40B4-BE49-F238E27FC236}">
                <a16:creationId xmlns:a16="http://schemas.microsoft.com/office/drawing/2014/main" id="{1912D5CA-CA90-70D2-1F7C-14E95AD1A861}"/>
              </a:ext>
            </a:extLst>
          </p:cNvPr>
          <p:cNvGraphicFramePr/>
          <p:nvPr>
            <p:extLst>
              <p:ext uri="{D42A27DB-BD31-4B8C-83A1-F6EECF244321}">
                <p14:modId xmlns:p14="http://schemas.microsoft.com/office/powerpoint/2010/main" val="3653870789"/>
              </p:ext>
            </p:extLst>
          </p:nvPr>
        </p:nvGraphicFramePr>
        <p:xfrm>
          <a:off x="390701" y="3180517"/>
          <a:ext cx="11430505" cy="21094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213">
            <a:extLst>
              <a:ext uri="{FF2B5EF4-FFF2-40B4-BE49-F238E27FC236}">
                <a16:creationId xmlns:a16="http://schemas.microsoft.com/office/drawing/2014/main" id="{D6C5EE12-ADBD-FEFA-DB54-B685CA355A00}"/>
              </a:ext>
            </a:extLst>
          </p:cNvPr>
          <p:cNvSpPr>
            <a:spLocks/>
          </p:cNvSpPr>
          <p:nvPr/>
        </p:nvSpPr>
        <p:spPr>
          <a:xfrm>
            <a:off x="619554" y="1197054"/>
            <a:ext cx="10972800" cy="1318213"/>
          </a:xfrm>
          <a:prstGeom prst="rect">
            <a:avLst/>
          </a:prstGeom>
          <a:noFill/>
        </p:spPr>
        <p:txBody>
          <a:bodyPr wrap="square" lIns="91392" tIns="91392" rIns="91392" bIns="91392">
            <a:spAutoFit/>
          </a:bodyPr>
          <a:lstStyle/>
          <a:p>
            <a:pPr marL="38100" marR="30480">
              <a:spcBef>
                <a:spcPts val="105"/>
              </a:spcBef>
              <a:defRPr/>
            </a:pPr>
            <a:r>
              <a:rPr kumimoji="0" lang="en-US" sz="1600" b="0" i="0" u="none" strike="noStrike" kern="0" cap="none" spc="0" normalizeH="0" baseline="0" noProof="0" dirty="0">
                <a:ln>
                  <a:noFill/>
                </a:ln>
                <a:effectLst/>
                <a:uLnTx/>
                <a:uFillTx/>
                <a:latin typeface="Arial" panose="020B0604020202020204" pitchFamily="34" charset="0"/>
                <a:cs typeface="Arial" panose="020B0604020202020204" pitchFamily="34" charset="0"/>
              </a:rPr>
              <a:t>For</a:t>
            </a:r>
            <a:r>
              <a:rPr kumimoji="0" lang="en-US" sz="16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[utility name]</a:t>
            </a:r>
            <a:r>
              <a:rPr kumimoji="0" lang="en-US" sz="1600" b="0" i="0" u="none" strike="noStrike" kern="0" cap="none" spc="0" normalizeH="0" baseline="0" noProof="0" dirty="0">
                <a:ln>
                  <a:noFill/>
                </a:ln>
                <a:effectLst/>
                <a:uLnTx/>
                <a:uFillTx/>
                <a:latin typeface="Arial" panose="020B0604020202020204" pitchFamily="34" charset="0"/>
                <a:cs typeface="Arial" panose="020B0604020202020204" pitchFamily="34" charset="0"/>
              </a:rPr>
              <a:t>,</a:t>
            </a:r>
            <a:r>
              <a:rPr kumimoji="0" lang="en-US" sz="16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1600" b="0" i="0" u="none" strike="noStrike" kern="0" cap="none" spc="0" normalizeH="0" baseline="0" noProof="0" dirty="0">
                <a:ln>
                  <a:noFill/>
                </a:ln>
                <a:effectLst/>
                <a:uLnTx/>
                <a:uFillTx/>
                <a:latin typeface="Arial" panose="020B0604020202020204" pitchFamily="34" charset="0"/>
                <a:cs typeface="Arial" panose="020B0604020202020204" pitchFamily="34" charset="0"/>
              </a:rPr>
              <a:t>the recommendation is to form a risk management </a:t>
            </a:r>
            <a:r>
              <a:rPr lang="en-US" sz="1600" kern="0" dirty="0">
                <a:latin typeface="Arial" panose="020B0604020202020204" pitchFamily="34" charset="0"/>
                <a:cs typeface="Arial" panose="020B0604020202020204" pitchFamily="34" charset="0"/>
              </a:rPr>
              <a:t>committee</a:t>
            </a:r>
            <a:r>
              <a:rPr kumimoji="0" lang="en-US" sz="1600" b="0" i="0" u="none" strike="noStrike" kern="0" cap="none" spc="0" normalizeH="0" baseline="0" noProof="0" dirty="0">
                <a:ln>
                  <a:noFill/>
                </a:ln>
                <a:effectLst/>
                <a:uLnTx/>
                <a:uFillTx/>
                <a:latin typeface="Arial" panose="020B0604020202020204" pitchFamily="34" charset="0"/>
                <a:cs typeface="Arial" panose="020B0604020202020204" pitchFamily="34" charset="0"/>
              </a:rPr>
              <a:t> composed of representatives from the utility’s senior leadership and business units. </a:t>
            </a:r>
          </a:p>
          <a:p>
            <a:pPr marL="38100" marR="30480">
              <a:spcBef>
                <a:spcPts val="105"/>
              </a:spcBef>
              <a:defRPr/>
            </a:pPr>
            <a:endParaRPr lang="en-US" sz="1600" kern="0" dirty="0">
              <a:latin typeface="Arial" panose="020B0604020202020204" pitchFamily="34" charset="0"/>
              <a:cs typeface="Arial" panose="020B0604020202020204" pitchFamily="34" charset="0"/>
            </a:endParaRPr>
          </a:p>
          <a:p>
            <a:pPr marL="38100" marR="30480">
              <a:spcBef>
                <a:spcPts val="105"/>
              </a:spcBef>
              <a:defRPr/>
            </a:pPr>
            <a:r>
              <a:rPr kumimoji="0" lang="en-US" b="0" i="1" u="none" strike="noStrike" kern="0" cap="none" spc="0" normalizeH="0" baseline="24691" noProof="0" dirty="0">
                <a:ln>
                  <a:noFill/>
                </a:ln>
                <a:effectLst/>
                <a:uLnTx/>
                <a:uFillTx/>
                <a:latin typeface="Arial" panose="020B0604020202020204" pitchFamily="34" charset="0"/>
                <a:cs typeface="Arial" panose="020B0604020202020204" pitchFamily="34" charset="0"/>
              </a:rPr>
              <a:t>[This is a collaborative decision that the governing board and senior leadership should agree on as the outcome of this meeting. The structure will look different for each utility as every utility has different leadership structure. Tailor this according to the utility’s leadership structure.]</a:t>
            </a:r>
          </a:p>
        </p:txBody>
      </p:sp>
    </p:spTree>
    <p:extLst>
      <p:ext uri="{BB962C8B-B14F-4D97-AF65-F5344CB8AC3E}">
        <p14:creationId xmlns:p14="http://schemas.microsoft.com/office/powerpoint/2010/main" val="1809151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3" name="Slide Number Placeholder 3">
            <a:extLst>
              <a:ext uri="{FF2B5EF4-FFF2-40B4-BE49-F238E27FC236}">
                <a16:creationId xmlns:a16="http://schemas.microsoft.com/office/drawing/2014/main" id="{470AA3B8-CE5B-A41A-CD39-09A9866A9648}"/>
              </a:ext>
            </a:extLst>
          </p:cNvPr>
          <p:cNvSpPr txBox="1"/>
          <p:nvPr/>
        </p:nvSpPr>
        <p:spPr>
          <a:xfrm>
            <a:off x="11080379" y="6422370"/>
            <a:ext cx="484001" cy="299109"/>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33AC07C-0577-4D20-BE37-27340B5DBF54}" type="slidenum">
              <a:rPr sz="1400" b="1">
                <a:solidFill>
                  <a:schemeClr val="bg1"/>
                </a:solidFill>
                <a:latin typeface="Arial" panose="020B0604020202020204" pitchFamily="34" charset="0"/>
                <a:cs typeface="Arial" panose="020B0604020202020204" pitchFamily="34" charset="0"/>
              </a:rPr>
              <a:t>9</a:t>
            </a:fld>
            <a:endParaRPr lang="en-US" sz="800" b="1" i="0" u="none" strike="noStrike" kern="1200" cap="none" spc="0" baseline="0" dirty="0">
              <a:solidFill>
                <a:schemeClr val="bg1"/>
              </a:solidFill>
              <a:uFillTx/>
              <a:latin typeface="Arial" panose="020B0604020202020204" pitchFamily="34" charset="0"/>
              <a:cs typeface="Arial" panose="020B0604020202020204" pitchFamily="34" charset="0"/>
            </a:endParaRPr>
          </a:p>
        </p:txBody>
      </p:sp>
      <p:grpSp>
        <p:nvGrpSpPr>
          <p:cNvPr id="40" name="Group 39">
            <a:extLst>
              <a:ext uri="{FF2B5EF4-FFF2-40B4-BE49-F238E27FC236}">
                <a16:creationId xmlns:a16="http://schemas.microsoft.com/office/drawing/2014/main" id="{8645C8B7-9133-E22F-EE2B-BB97B763214F}"/>
              </a:ext>
            </a:extLst>
          </p:cNvPr>
          <p:cNvGrpSpPr/>
          <p:nvPr/>
        </p:nvGrpSpPr>
        <p:grpSpPr>
          <a:xfrm>
            <a:off x="149493" y="2117536"/>
            <a:ext cx="9044938" cy="3656163"/>
            <a:chOff x="345844" y="1896612"/>
            <a:chExt cx="10032213" cy="4654083"/>
          </a:xfrm>
        </p:grpSpPr>
        <p:cxnSp>
          <p:nvCxnSpPr>
            <p:cNvPr id="98" name="Straight Connector 97">
              <a:extLst>
                <a:ext uri="{FF2B5EF4-FFF2-40B4-BE49-F238E27FC236}">
                  <a16:creationId xmlns:a16="http://schemas.microsoft.com/office/drawing/2014/main" id="{55DB810D-40BB-ACBE-FC41-623793359561}"/>
                </a:ext>
              </a:extLst>
            </p:cNvPr>
            <p:cNvCxnSpPr>
              <a:cxnSpLocks/>
            </p:cNvCxnSpPr>
            <p:nvPr/>
          </p:nvCxnSpPr>
          <p:spPr bwMode="auto">
            <a:xfrm flipV="1">
              <a:off x="2596617" y="3418768"/>
              <a:ext cx="885843" cy="287766"/>
            </a:xfrm>
            <a:prstGeom prst="line">
              <a:avLst/>
            </a:prstGeom>
            <a:noFill/>
            <a:ln w="19050" cap="flat" cmpd="sng" algn="ctr">
              <a:solidFill>
                <a:srgbClr val="FFFFFF">
                  <a:lumMod val="65000"/>
                </a:srgbClr>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DF4F5066-1B93-C970-E007-1760423844DF}"/>
                </a:ext>
              </a:extLst>
            </p:cNvPr>
            <p:cNvCxnSpPr/>
            <p:nvPr/>
          </p:nvCxnSpPr>
          <p:spPr bwMode="auto">
            <a:xfrm flipH="1">
              <a:off x="5638800" y="2201592"/>
              <a:ext cx="914400" cy="457200"/>
            </a:xfrm>
            <a:prstGeom prst="line">
              <a:avLst/>
            </a:prstGeom>
            <a:noFill/>
            <a:ln w="19050" cap="flat" cmpd="sng" algn="ctr">
              <a:solidFill>
                <a:srgbClr val="646464"/>
              </a:solidFill>
              <a:prstDash val="solid"/>
              <a:round/>
              <a:headEnd type="none" w="med" len="med"/>
              <a:tailEnd type="none" w="med" len="med"/>
            </a:ln>
            <a:effectLst/>
          </p:spPr>
        </p:cxnSp>
        <p:cxnSp>
          <p:nvCxnSpPr>
            <p:cNvPr id="103" name="Straight Connector 102">
              <a:extLst>
                <a:ext uri="{FF2B5EF4-FFF2-40B4-BE49-F238E27FC236}">
                  <a16:creationId xmlns:a16="http://schemas.microsoft.com/office/drawing/2014/main" id="{A8BFF637-B1A0-727A-151C-E91ED33B9BB7}"/>
                </a:ext>
              </a:extLst>
            </p:cNvPr>
            <p:cNvCxnSpPr/>
            <p:nvPr/>
          </p:nvCxnSpPr>
          <p:spPr bwMode="auto">
            <a:xfrm flipH="1">
              <a:off x="6157934" y="3919697"/>
              <a:ext cx="879294" cy="13149"/>
            </a:xfrm>
            <a:prstGeom prst="line">
              <a:avLst/>
            </a:prstGeom>
            <a:noFill/>
            <a:ln w="19050" cap="flat" cmpd="sng" algn="ctr">
              <a:solidFill>
                <a:srgbClr val="646464"/>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F16BE624-A8E9-E615-23C0-746054DCC062}"/>
                </a:ext>
              </a:extLst>
            </p:cNvPr>
            <p:cNvCxnSpPr>
              <a:cxnSpLocks/>
            </p:cNvCxnSpPr>
            <p:nvPr/>
          </p:nvCxnSpPr>
          <p:spPr bwMode="auto">
            <a:xfrm>
              <a:off x="5178674" y="4973613"/>
              <a:ext cx="460125" cy="467055"/>
            </a:xfrm>
            <a:prstGeom prst="line">
              <a:avLst/>
            </a:prstGeom>
            <a:noFill/>
            <a:ln w="19050" cap="flat" cmpd="sng" algn="ctr">
              <a:solidFill>
                <a:srgbClr val="646464"/>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EDC1FE4E-F556-E35B-FD44-2F8C69DB317A}"/>
                </a:ext>
              </a:extLst>
            </p:cNvPr>
            <p:cNvCxnSpPr/>
            <p:nvPr/>
          </p:nvCxnSpPr>
          <p:spPr bwMode="auto">
            <a:xfrm flipV="1">
              <a:off x="3657605" y="4754590"/>
              <a:ext cx="182757" cy="513872"/>
            </a:xfrm>
            <a:prstGeom prst="line">
              <a:avLst/>
            </a:prstGeom>
            <a:noFill/>
            <a:ln w="19050" cap="flat" cmpd="sng" algn="ctr">
              <a:solidFill>
                <a:srgbClr val="646464"/>
              </a:solidFill>
              <a:prstDash val="solid"/>
              <a:round/>
              <a:headEnd type="none" w="med" len="med"/>
              <a:tailEnd type="none" w="med" len="med"/>
            </a:ln>
            <a:effectLst/>
          </p:spPr>
        </p:cxnSp>
        <p:sp>
          <p:nvSpPr>
            <p:cNvPr id="41" name="Oval 40">
              <a:extLst>
                <a:ext uri="{FF2B5EF4-FFF2-40B4-BE49-F238E27FC236}">
                  <a16:creationId xmlns:a16="http://schemas.microsoft.com/office/drawing/2014/main" id="{8417A2F5-D7E3-CB07-E1C1-42C012C0714A}"/>
                </a:ext>
              </a:extLst>
            </p:cNvPr>
            <p:cNvSpPr/>
            <p:nvPr/>
          </p:nvSpPr>
          <p:spPr bwMode="auto">
            <a:xfrm>
              <a:off x="3882416" y="2889678"/>
              <a:ext cx="1598809" cy="1540589"/>
            </a:xfrm>
            <a:prstGeom prst="ellipse">
              <a:avLst/>
            </a:prstGeom>
            <a:no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609145" fontAlgn="base">
                <a:spcBef>
                  <a:spcPct val="50000"/>
                </a:spcBef>
                <a:spcAft>
                  <a:spcPct val="50000"/>
                </a:spcAft>
                <a:defRPr/>
              </a:pPr>
              <a:r>
                <a:rPr lang="en-US" sz="1090" b="1" kern="500" spc="-13">
                  <a:solidFill>
                    <a:srgbClr val="646464"/>
                  </a:solidFill>
                  <a:latin typeface="Arial" panose="020B0604020202020204" pitchFamily="34" charset="0"/>
                  <a:cs typeface="Arial" panose="020B0604020202020204" pitchFamily="34" charset="0"/>
                </a:rPr>
                <a:t>Enterprise </a:t>
              </a:r>
              <a:br>
                <a:rPr lang="en-US" sz="1090" b="1" kern="500" spc="-13">
                  <a:solidFill>
                    <a:srgbClr val="646464"/>
                  </a:solidFill>
                  <a:latin typeface="Arial" panose="020B0604020202020204" pitchFamily="34" charset="0"/>
                  <a:cs typeface="Arial" panose="020B0604020202020204" pitchFamily="34" charset="0"/>
                </a:rPr>
              </a:br>
              <a:r>
                <a:rPr lang="en-US" sz="1090" b="1" kern="500" spc="-13">
                  <a:solidFill>
                    <a:srgbClr val="646464"/>
                  </a:solidFill>
                  <a:latin typeface="Arial" panose="020B0604020202020204" pitchFamily="34" charset="0"/>
                  <a:cs typeface="Arial" panose="020B0604020202020204" pitchFamily="34" charset="0"/>
                </a:rPr>
                <a:t>Risk Management Process</a:t>
              </a:r>
            </a:p>
          </p:txBody>
        </p:sp>
        <p:sp>
          <p:nvSpPr>
            <p:cNvPr id="42" name="Freeform 31">
              <a:extLst>
                <a:ext uri="{FF2B5EF4-FFF2-40B4-BE49-F238E27FC236}">
                  <a16:creationId xmlns:a16="http://schemas.microsoft.com/office/drawing/2014/main" id="{A7E4715C-E680-D679-B330-7FD6424672F1}"/>
                </a:ext>
              </a:extLst>
            </p:cNvPr>
            <p:cNvSpPr>
              <a:spLocks/>
            </p:cNvSpPr>
            <p:nvPr/>
          </p:nvSpPr>
          <p:spPr bwMode="auto">
            <a:xfrm>
              <a:off x="4681826" y="2130001"/>
              <a:ext cx="1568376" cy="1232295"/>
            </a:xfrm>
            <a:custGeom>
              <a:avLst/>
              <a:gdLst>
                <a:gd name="T0" fmla="*/ 1019044968 w 855"/>
                <a:gd name="T1" fmla="*/ 2147483647 h 627"/>
                <a:gd name="T2" fmla="*/ 2147483647 w 855"/>
                <a:gd name="T3" fmla="*/ 2147483647 h 627"/>
                <a:gd name="T4" fmla="*/ 2147483647 w 855"/>
                <a:gd name="T5" fmla="*/ 2147483647 h 627"/>
                <a:gd name="T6" fmla="*/ 2147483647 w 855"/>
                <a:gd name="T7" fmla="*/ 2147483647 h 627"/>
                <a:gd name="T8" fmla="*/ 2147483647 w 855"/>
                <a:gd name="T9" fmla="*/ 1789380341 h 627"/>
                <a:gd name="T10" fmla="*/ 2147483647 w 855"/>
                <a:gd name="T11" fmla="*/ 2147483647 h 627"/>
                <a:gd name="T12" fmla="*/ 2147483647 w 855"/>
                <a:gd name="T13" fmla="*/ 1970329203 h 627"/>
                <a:gd name="T14" fmla="*/ 2147483647 w 855"/>
                <a:gd name="T15" fmla="*/ 1692875084 h 627"/>
                <a:gd name="T16" fmla="*/ 2147483647 w 855"/>
                <a:gd name="T17" fmla="*/ 1435525727 h 627"/>
                <a:gd name="T18" fmla="*/ 2147483647 w 855"/>
                <a:gd name="T19" fmla="*/ 1198281129 h 627"/>
                <a:gd name="T20" fmla="*/ 2147483647 w 855"/>
                <a:gd name="T21" fmla="*/ 981143048 h 627"/>
                <a:gd name="T22" fmla="*/ 2147483647 w 855"/>
                <a:gd name="T23" fmla="*/ 784109977 h 627"/>
                <a:gd name="T24" fmla="*/ 2147483647 w 855"/>
                <a:gd name="T25" fmla="*/ 603161116 h 627"/>
                <a:gd name="T26" fmla="*/ 1901514778 w 855"/>
                <a:gd name="T27" fmla="*/ 442318895 h 627"/>
                <a:gd name="T28" fmla="*/ 1600353480 w 855"/>
                <a:gd name="T29" fmla="*/ 313645219 h 627"/>
                <a:gd name="T30" fmla="*/ 1288687014 w 855"/>
                <a:gd name="T31" fmla="*/ 197033133 h 627"/>
                <a:gd name="T32" fmla="*/ 977022184 w 855"/>
                <a:gd name="T33" fmla="*/ 108568947 h 627"/>
                <a:gd name="T34" fmla="*/ 654848676 w 855"/>
                <a:gd name="T35" fmla="*/ 44232093 h 627"/>
                <a:gd name="T36" fmla="*/ 329175200 w 855"/>
                <a:gd name="T37" fmla="*/ 4020552 h 627"/>
                <a:gd name="T38" fmla="*/ 0 w 855"/>
                <a:gd name="T39" fmla="*/ 0 h 627"/>
                <a:gd name="T40" fmla="*/ 871964873 w 855"/>
                <a:gd name="T41" fmla="*/ 1162092159 h 627"/>
                <a:gd name="T42" fmla="*/ 332676923 w 855"/>
                <a:gd name="T43" fmla="*/ 2147483647 h 627"/>
                <a:gd name="T44" fmla="*/ 556796683 w 855"/>
                <a:gd name="T45" fmla="*/ 2147483647 h 627"/>
                <a:gd name="T46" fmla="*/ 766909434 w 855"/>
                <a:gd name="T47" fmla="*/ 2147483647 h 627"/>
                <a:gd name="T48" fmla="*/ 977022184 w 855"/>
                <a:gd name="T49" fmla="*/ 2147483647 h 627"/>
                <a:gd name="T50" fmla="*/ 1169624681 w 855"/>
                <a:gd name="T51" fmla="*/ 2147483647 h 627"/>
                <a:gd name="T52" fmla="*/ 1358725221 w 855"/>
                <a:gd name="T53" fmla="*/ 2147483647 h 627"/>
                <a:gd name="T54" fmla="*/ 1530317145 w 855"/>
                <a:gd name="T55" fmla="*/ 2147483647 h 627"/>
                <a:gd name="T56" fmla="*/ 1691402027 w 855"/>
                <a:gd name="T57" fmla="*/ 2147483647 h 627"/>
                <a:gd name="T58" fmla="*/ 1841983611 w 855"/>
                <a:gd name="T59" fmla="*/ 2147483647 h 627"/>
                <a:gd name="T60" fmla="*/ 1019044968 w 855"/>
                <a:gd name="T61" fmla="*/ 2147483647 h 62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55"/>
                <a:gd name="T94" fmla="*/ 0 h 627"/>
                <a:gd name="T95" fmla="*/ 855 w 855"/>
                <a:gd name="T96" fmla="*/ 627 h 62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55" h="627">
                  <a:moveTo>
                    <a:pt x="190" y="625"/>
                  </a:moveTo>
                  <a:lnTo>
                    <a:pt x="647" y="626"/>
                  </a:lnTo>
                  <a:lnTo>
                    <a:pt x="720" y="512"/>
                  </a:lnTo>
                  <a:lnTo>
                    <a:pt x="788" y="398"/>
                  </a:lnTo>
                  <a:lnTo>
                    <a:pt x="854" y="279"/>
                  </a:lnTo>
                  <a:lnTo>
                    <a:pt x="717" y="351"/>
                  </a:lnTo>
                  <a:lnTo>
                    <a:pt x="682" y="307"/>
                  </a:lnTo>
                  <a:lnTo>
                    <a:pt x="645" y="264"/>
                  </a:lnTo>
                  <a:lnTo>
                    <a:pt x="603" y="224"/>
                  </a:lnTo>
                  <a:lnTo>
                    <a:pt x="558" y="187"/>
                  </a:lnTo>
                  <a:lnTo>
                    <a:pt x="511" y="153"/>
                  </a:lnTo>
                  <a:lnTo>
                    <a:pt x="460" y="122"/>
                  </a:lnTo>
                  <a:lnTo>
                    <a:pt x="408" y="94"/>
                  </a:lnTo>
                  <a:lnTo>
                    <a:pt x="354" y="69"/>
                  </a:lnTo>
                  <a:lnTo>
                    <a:pt x="298" y="49"/>
                  </a:lnTo>
                  <a:lnTo>
                    <a:pt x="240" y="31"/>
                  </a:lnTo>
                  <a:lnTo>
                    <a:pt x="182" y="17"/>
                  </a:lnTo>
                  <a:lnTo>
                    <a:pt x="122" y="7"/>
                  </a:lnTo>
                  <a:lnTo>
                    <a:pt x="61" y="1"/>
                  </a:lnTo>
                  <a:lnTo>
                    <a:pt x="0" y="0"/>
                  </a:lnTo>
                  <a:lnTo>
                    <a:pt x="162" y="181"/>
                  </a:lnTo>
                  <a:lnTo>
                    <a:pt x="62" y="392"/>
                  </a:lnTo>
                  <a:lnTo>
                    <a:pt x="103" y="399"/>
                  </a:lnTo>
                  <a:lnTo>
                    <a:pt x="143" y="411"/>
                  </a:lnTo>
                  <a:lnTo>
                    <a:pt x="182" y="426"/>
                  </a:lnTo>
                  <a:lnTo>
                    <a:pt x="218" y="444"/>
                  </a:lnTo>
                  <a:lnTo>
                    <a:pt x="253" y="466"/>
                  </a:lnTo>
                  <a:lnTo>
                    <a:pt x="285" y="490"/>
                  </a:lnTo>
                  <a:lnTo>
                    <a:pt x="315" y="516"/>
                  </a:lnTo>
                  <a:lnTo>
                    <a:pt x="343" y="545"/>
                  </a:lnTo>
                  <a:lnTo>
                    <a:pt x="190" y="625"/>
                  </a:lnTo>
                </a:path>
              </a:pathLst>
            </a:custGeom>
            <a:solidFill>
              <a:schemeClr val="bg1">
                <a:lumMod val="75000"/>
              </a:schemeClr>
            </a:solidFill>
            <a:ln w="19050" cap="flat" cmpd="sng" algn="ctr">
              <a:noFill/>
              <a:prstDash val="solid"/>
              <a:headEnd/>
              <a:tailEnd/>
            </a:ln>
            <a:effectLst/>
          </p:spPr>
          <p:txBody>
            <a:bodyPr/>
            <a:lstStyle/>
            <a:p>
              <a:pPr defTabSz="712451" fontAlgn="base">
                <a:spcBef>
                  <a:spcPct val="0"/>
                </a:spcBef>
                <a:spcAft>
                  <a:spcPct val="0"/>
                </a:spcAft>
                <a:defRPr/>
              </a:pPr>
              <a:endParaRPr lang="en-GB" sz="1090" kern="500" spc="-13">
                <a:solidFill>
                  <a:srgbClr val="FFFFFF"/>
                </a:solidFill>
                <a:latin typeface="Arial" panose="020B0604020202020204" pitchFamily="34" charset="0"/>
                <a:cs typeface="Arial" panose="020B0604020202020204" pitchFamily="34" charset="0"/>
              </a:endParaRPr>
            </a:p>
          </p:txBody>
        </p:sp>
        <p:sp>
          <p:nvSpPr>
            <p:cNvPr id="43" name="Freeform 32">
              <a:extLst>
                <a:ext uri="{FF2B5EF4-FFF2-40B4-BE49-F238E27FC236}">
                  <a16:creationId xmlns:a16="http://schemas.microsoft.com/office/drawing/2014/main" id="{9C3999C8-4070-2F67-1EDF-703360C44DB1}"/>
                </a:ext>
              </a:extLst>
            </p:cNvPr>
            <p:cNvSpPr>
              <a:spLocks/>
            </p:cNvSpPr>
            <p:nvPr/>
          </p:nvSpPr>
          <p:spPr bwMode="auto">
            <a:xfrm>
              <a:off x="1819280" y="1896612"/>
              <a:ext cx="3113413" cy="1406559"/>
            </a:xfrm>
            <a:custGeom>
              <a:avLst/>
              <a:gdLst>
                <a:gd name="T0" fmla="*/ 0 w 1699"/>
                <a:gd name="T1" fmla="*/ 2147483647 h 716"/>
                <a:gd name="T2" fmla="*/ 2147483647 w 1699"/>
                <a:gd name="T3" fmla="*/ 2147483647 h 716"/>
                <a:gd name="T4" fmla="*/ 2147483647 w 1699"/>
                <a:gd name="T5" fmla="*/ 2147483647 h 716"/>
                <a:gd name="T6" fmla="*/ 2147483647 w 1699"/>
                <a:gd name="T7" fmla="*/ 2147483647 h 716"/>
                <a:gd name="T8" fmla="*/ 2147483647 w 1699"/>
                <a:gd name="T9" fmla="*/ 2147483647 h 716"/>
                <a:gd name="T10" fmla="*/ 2147483647 w 1699"/>
                <a:gd name="T11" fmla="*/ 2147483647 h 716"/>
                <a:gd name="T12" fmla="*/ 2147483647 w 1699"/>
                <a:gd name="T13" fmla="*/ 2147483647 h 716"/>
                <a:gd name="T14" fmla="*/ 2147483647 w 1699"/>
                <a:gd name="T15" fmla="*/ 2147483647 h 716"/>
                <a:gd name="T16" fmla="*/ 2147483647 w 1699"/>
                <a:gd name="T17" fmla="*/ 2147483647 h 716"/>
                <a:gd name="T18" fmla="*/ 2147483647 w 1699"/>
                <a:gd name="T19" fmla="*/ 2147483647 h 716"/>
                <a:gd name="T20" fmla="*/ 2147483647 w 1699"/>
                <a:gd name="T21" fmla="*/ 2147483647 h 716"/>
                <a:gd name="T22" fmla="*/ 2147483647 w 1699"/>
                <a:gd name="T23" fmla="*/ 2147483647 h 716"/>
                <a:gd name="T24" fmla="*/ 2147483647 w 1699"/>
                <a:gd name="T25" fmla="*/ 2147483647 h 716"/>
                <a:gd name="T26" fmla="*/ 2147483647 w 1699"/>
                <a:gd name="T27" fmla="*/ 1968494030 h 716"/>
                <a:gd name="T28" fmla="*/ 2147483647 w 1699"/>
                <a:gd name="T29" fmla="*/ 0 h 716"/>
                <a:gd name="T30" fmla="*/ 2147483647 w 1699"/>
                <a:gd name="T31" fmla="*/ 811502924 h 716"/>
                <a:gd name="T32" fmla="*/ 0 w 1699"/>
                <a:gd name="T33" fmla="*/ 811502924 h 716"/>
                <a:gd name="T34" fmla="*/ 0 w 1699"/>
                <a:gd name="T35" fmla="*/ 2147483647 h 7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99"/>
                <a:gd name="T55" fmla="*/ 0 h 716"/>
                <a:gd name="T56" fmla="*/ 1699 w 1699"/>
                <a:gd name="T57" fmla="*/ 716 h 7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99" h="716">
                  <a:moveTo>
                    <a:pt x="0" y="563"/>
                  </a:moveTo>
                  <a:lnTo>
                    <a:pt x="1031" y="563"/>
                  </a:lnTo>
                  <a:lnTo>
                    <a:pt x="1195" y="715"/>
                  </a:lnTo>
                  <a:lnTo>
                    <a:pt x="1222" y="680"/>
                  </a:lnTo>
                  <a:lnTo>
                    <a:pt x="1251" y="648"/>
                  </a:lnTo>
                  <a:lnTo>
                    <a:pt x="1283" y="617"/>
                  </a:lnTo>
                  <a:lnTo>
                    <a:pt x="1317" y="590"/>
                  </a:lnTo>
                  <a:lnTo>
                    <a:pt x="1351" y="568"/>
                  </a:lnTo>
                  <a:lnTo>
                    <a:pt x="1386" y="550"/>
                  </a:lnTo>
                  <a:lnTo>
                    <a:pt x="1425" y="535"/>
                  </a:lnTo>
                  <a:lnTo>
                    <a:pt x="1463" y="523"/>
                  </a:lnTo>
                  <a:lnTo>
                    <a:pt x="1503" y="514"/>
                  </a:lnTo>
                  <a:lnTo>
                    <a:pt x="1527" y="660"/>
                  </a:lnTo>
                  <a:lnTo>
                    <a:pt x="1698" y="307"/>
                  </a:lnTo>
                  <a:lnTo>
                    <a:pt x="1441" y="0"/>
                  </a:lnTo>
                  <a:lnTo>
                    <a:pt x="1442" y="127"/>
                  </a:lnTo>
                  <a:lnTo>
                    <a:pt x="0" y="127"/>
                  </a:lnTo>
                  <a:lnTo>
                    <a:pt x="0" y="563"/>
                  </a:lnTo>
                </a:path>
              </a:pathLst>
            </a:custGeom>
            <a:solidFill>
              <a:schemeClr val="bg1">
                <a:lumMod val="75000"/>
              </a:schemeClr>
            </a:solidFill>
            <a:ln w="19050" cap="flat" cmpd="sng" algn="ctr">
              <a:noFill/>
              <a:prstDash val="solid"/>
              <a:headEnd/>
              <a:tailEnd/>
            </a:ln>
            <a:effectLst/>
          </p:spPr>
          <p:txBody>
            <a:bodyPr/>
            <a:lstStyle/>
            <a:p>
              <a:pPr defTabSz="609145" fontAlgn="base">
                <a:spcBef>
                  <a:spcPct val="0"/>
                </a:spcBef>
                <a:spcAft>
                  <a:spcPct val="0"/>
                </a:spcAft>
                <a:defRPr/>
              </a:pPr>
              <a:endParaRPr lang="en-GB" sz="1090" kern="500" spc="-13">
                <a:solidFill>
                  <a:srgbClr val="FFFFFF"/>
                </a:solidFill>
                <a:latin typeface="Arial" panose="020B0604020202020204" pitchFamily="34" charset="0"/>
                <a:cs typeface="Arial" panose="020B0604020202020204" pitchFamily="34" charset="0"/>
              </a:endParaRPr>
            </a:p>
          </p:txBody>
        </p:sp>
        <p:sp>
          <p:nvSpPr>
            <p:cNvPr id="44" name="Freeform 33">
              <a:extLst>
                <a:ext uri="{FF2B5EF4-FFF2-40B4-BE49-F238E27FC236}">
                  <a16:creationId xmlns:a16="http://schemas.microsoft.com/office/drawing/2014/main" id="{2BADD1C4-234E-19EC-DA0C-85B99AAFCD12}"/>
                </a:ext>
              </a:extLst>
            </p:cNvPr>
            <p:cNvSpPr>
              <a:spLocks/>
            </p:cNvSpPr>
            <p:nvPr/>
          </p:nvSpPr>
          <p:spPr bwMode="auto">
            <a:xfrm>
              <a:off x="5126821" y="3045077"/>
              <a:ext cx="1202733" cy="1479688"/>
            </a:xfrm>
            <a:custGeom>
              <a:avLst/>
              <a:gdLst>
                <a:gd name="T0" fmla="*/ 1080840262 w 656"/>
                <a:gd name="T1" fmla="*/ 2147483647 h 753"/>
                <a:gd name="T2" fmla="*/ 2147483647 w 656"/>
                <a:gd name="T3" fmla="*/ 2147483647 h 753"/>
                <a:gd name="T4" fmla="*/ 2147483647 w 656"/>
                <a:gd name="T5" fmla="*/ 2147483647 h 753"/>
                <a:gd name="T6" fmla="*/ 2147483647 w 656"/>
                <a:gd name="T7" fmla="*/ 2147483647 h 753"/>
                <a:gd name="T8" fmla="*/ 2147483647 w 656"/>
                <a:gd name="T9" fmla="*/ 2147483647 h 753"/>
                <a:gd name="T10" fmla="*/ 2147483647 w 656"/>
                <a:gd name="T11" fmla="*/ 2147483647 h 753"/>
                <a:gd name="T12" fmla="*/ 2147483647 w 656"/>
                <a:gd name="T13" fmla="*/ 2147483647 h 753"/>
                <a:gd name="T14" fmla="*/ 2147483647 w 656"/>
                <a:gd name="T15" fmla="*/ 2147483647 h 753"/>
                <a:gd name="T16" fmla="*/ 2147483647 w 656"/>
                <a:gd name="T17" fmla="*/ 2147483647 h 753"/>
                <a:gd name="T18" fmla="*/ 2147483647 w 656"/>
                <a:gd name="T19" fmla="*/ 1993792086 h 753"/>
                <a:gd name="T20" fmla="*/ 2147483647 w 656"/>
                <a:gd name="T21" fmla="*/ 1648094214 h 753"/>
                <a:gd name="T22" fmla="*/ 2147483647 w 656"/>
                <a:gd name="T23" fmla="*/ 1310436107 h 753"/>
                <a:gd name="T24" fmla="*/ 2147483647 w 656"/>
                <a:gd name="T25" fmla="*/ 968757867 h 753"/>
                <a:gd name="T26" fmla="*/ 2147483647 w 656"/>
                <a:gd name="T27" fmla="*/ 635119643 h 753"/>
                <a:gd name="T28" fmla="*/ 2147483647 w 656"/>
                <a:gd name="T29" fmla="*/ 313540941 h 753"/>
                <a:gd name="T30" fmla="*/ 2147483647 w 656"/>
                <a:gd name="T31" fmla="*/ 0 h 753"/>
                <a:gd name="T32" fmla="*/ 2147483647 w 656"/>
                <a:gd name="T33" fmla="*/ 1238080226 h 753"/>
                <a:gd name="T34" fmla="*/ 856977399 w 656"/>
                <a:gd name="T35" fmla="*/ 1213962935 h 753"/>
                <a:gd name="T36" fmla="*/ 916441144 w 656"/>
                <a:gd name="T37" fmla="*/ 1435048457 h 753"/>
                <a:gd name="T38" fmla="*/ 951420147 w 656"/>
                <a:gd name="T39" fmla="*/ 1676233392 h 753"/>
                <a:gd name="T40" fmla="*/ 968908713 w 656"/>
                <a:gd name="T41" fmla="*/ 1909378561 h 753"/>
                <a:gd name="T42" fmla="*/ 965410626 w 656"/>
                <a:gd name="T43" fmla="*/ 2146544115 h 753"/>
                <a:gd name="T44" fmla="*/ 944423972 w 656"/>
                <a:gd name="T45" fmla="*/ 2147483647 h 753"/>
                <a:gd name="T46" fmla="*/ 895454490 w 656"/>
                <a:gd name="T47" fmla="*/ 2147483647 h 753"/>
                <a:gd name="T48" fmla="*/ 835990745 w 656"/>
                <a:gd name="T49" fmla="*/ 2147483647 h 753"/>
                <a:gd name="T50" fmla="*/ 745046085 w 656"/>
                <a:gd name="T51" fmla="*/ 2147483647 h 753"/>
                <a:gd name="T52" fmla="*/ 0 w 656"/>
                <a:gd name="T53" fmla="*/ 2147483647 h 753"/>
                <a:gd name="T54" fmla="*/ 1080840262 w 656"/>
                <a:gd name="T55" fmla="*/ 2147483647 h 75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56"/>
                <a:gd name="T85" fmla="*/ 0 h 753"/>
                <a:gd name="T86" fmla="*/ 656 w 656"/>
                <a:gd name="T87" fmla="*/ 753 h 75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56" h="753">
                  <a:moveTo>
                    <a:pt x="202" y="752"/>
                  </a:moveTo>
                  <a:lnTo>
                    <a:pt x="655" y="744"/>
                  </a:lnTo>
                  <a:lnTo>
                    <a:pt x="514" y="671"/>
                  </a:lnTo>
                  <a:lnTo>
                    <a:pt x="541" y="623"/>
                  </a:lnTo>
                  <a:lnTo>
                    <a:pt x="564" y="573"/>
                  </a:lnTo>
                  <a:lnTo>
                    <a:pt x="584" y="523"/>
                  </a:lnTo>
                  <a:lnTo>
                    <a:pt x="596" y="470"/>
                  </a:lnTo>
                  <a:lnTo>
                    <a:pt x="608" y="417"/>
                  </a:lnTo>
                  <a:lnTo>
                    <a:pt x="614" y="364"/>
                  </a:lnTo>
                  <a:lnTo>
                    <a:pt x="616" y="311"/>
                  </a:lnTo>
                  <a:lnTo>
                    <a:pt x="614" y="257"/>
                  </a:lnTo>
                  <a:lnTo>
                    <a:pt x="607" y="204"/>
                  </a:lnTo>
                  <a:lnTo>
                    <a:pt x="596" y="151"/>
                  </a:lnTo>
                  <a:lnTo>
                    <a:pt x="582" y="99"/>
                  </a:lnTo>
                  <a:lnTo>
                    <a:pt x="562" y="49"/>
                  </a:lnTo>
                  <a:lnTo>
                    <a:pt x="539" y="0"/>
                  </a:lnTo>
                  <a:lnTo>
                    <a:pt x="419" y="193"/>
                  </a:lnTo>
                  <a:lnTo>
                    <a:pt x="160" y="189"/>
                  </a:lnTo>
                  <a:lnTo>
                    <a:pt x="171" y="224"/>
                  </a:lnTo>
                  <a:lnTo>
                    <a:pt x="178" y="261"/>
                  </a:lnTo>
                  <a:lnTo>
                    <a:pt x="181" y="298"/>
                  </a:lnTo>
                  <a:lnTo>
                    <a:pt x="180" y="335"/>
                  </a:lnTo>
                  <a:lnTo>
                    <a:pt x="176" y="372"/>
                  </a:lnTo>
                  <a:lnTo>
                    <a:pt x="167" y="408"/>
                  </a:lnTo>
                  <a:lnTo>
                    <a:pt x="156" y="444"/>
                  </a:lnTo>
                  <a:lnTo>
                    <a:pt x="139" y="477"/>
                  </a:lnTo>
                  <a:lnTo>
                    <a:pt x="0" y="409"/>
                  </a:lnTo>
                  <a:lnTo>
                    <a:pt x="202" y="752"/>
                  </a:lnTo>
                </a:path>
              </a:pathLst>
            </a:custGeom>
            <a:solidFill>
              <a:srgbClr val="B71328"/>
            </a:solidFill>
            <a:ln w="19050" cap="flat" cmpd="sng" algn="ctr">
              <a:noFill/>
              <a:prstDash val="solid"/>
              <a:headEnd/>
              <a:tailEnd/>
            </a:ln>
            <a:effectLst/>
          </p:spPr>
          <p:txBody>
            <a:bodyPr/>
            <a:lstStyle/>
            <a:p>
              <a:pPr defTabSz="712451" fontAlgn="base">
                <a:spcBef>
                  <a:spcPct val="0"/>
                </a:spcBef>
                <a:spcAft>
                  <a:spcPct val="0"/>
                </a:spcAft>
                <a:defRPr/>
              </a:pPr>
              <a:endParaRPr lang="en-GB" sz="1090" kern="500" spc="-13">
                <a:solidFill>
                  <a:srgbClr val="FFFFFF"/>
                </a:solidFill>
                <a:latin typeface="Arial" panose="020B0604020202020204" pitchFamily="34" charset="0"/>
                <a:cs typeface="Arial" panose="020B0604020202020204" pitchFamily="34" charset="0"/>
              </a:endParaRPr>
            </a:p>
          </p:txBody>
        </p:sp>
        <p:sp>
          <p:nvSpPr>
            <p:cNvPr id="45" name="Freeform 34">
              <a:extLst>
                <a:ext uri="{FF2B5EF4-FFF2-40B4-BE49-F238E27FC236}">
                  <a16:creationId xmlns:a16="http://schemas.microsoft.com/office/drawing/2014/main" id="{CA24A6D2-3281-F53E-718C-9BD14159E65F}"/>
                </a:ext>
              </a:extLst>
            </p:cNvPr>
            <p:cNvSpPr>
              <a:spLocks/>
            </p:cNvSpPr>
            <p:nvPr/>
          </p:nvSpPr>
          <p:spPr bwMode="auto">
            <a:xfrm>
              <a:off x="4370640" y="4140639"/>
              <a:ext cx="1576156" cy="1355214"/>
            </a:xfrm>
            <a:custGeom>
              <a:avLst/>
              <a:gdLst>
                <a:gd name="T0" fmla="*/ 0 w 860"/>
                <a:gd name="T1" fmla="*/ 2147483647 h 690"/>
                <a:gd name="T2" fmla="*/ 1149808746 w 860"/>
                <a:gd name="T3" fmla="*/ 2147483647 h 690"/>
                <a:gd name="T4" fmla="*/ 1149808746 w 860"/>
                <a:gd name="T5" fmla="*/ 2147483647 h 690"/>
                <a:gd name="T6" fmla="*/ 1457357381 w 860"/>
                <a:gd name="T7" fmla="*/ 2147483647 h 690"/>
                <a:gd name="T8" fmla="*/ 1764904145 w 860"/>
                <a:gd name="T9" fmla="*/ 2147483647 h 690"/>
                <a:gd name="T10" fmla="*/ 2072453247 w 860"/>
                <a:gd name="T11" fmla="*/ 2147483647 h 690"/>
                <a:gd name="T12" fmla="*/ 2147483647 w 860"/>
                <a:gd name="T13" fmla="*/ 2147483647 h 690"/>
                <a:gd name="T14" fmla="*/ 2147483647 w 860"/>
                <a:gd name="T15" fmla="*/ 2147483647 h 690"/>
                <a:gd name="T16" fmla="*/ 2147483647 w 860"/>
                <a:gd name="T17" fmla="*/ 2147483647 h 690"/>
                <a:gd name="T18" fmla="*/ 2147483647 w 860"/>
                <a:gd name="T19" fmla="*/ 2147483647 h 690"/>
                <a:gd name="T20" fmla="*/ 2147483647 w 860"/>
                <a:gd name="T21" fmla="*/ 2147483647 h 690"/>
                <a:gd name="T22" fmla="*/ 2147483647 w 860"/>
                <a:gd name="T23" fmla="*/ 2147483647 h 690"/>
                <a:gd name="T24" fmla="*/ 2147483647 w 860"/>
                <a:gd name="T25" fmla="*/ 2140388322 h 690"/>
                <a:gd name="T26" fmla="*/ 2147483647 w 860"/>
                <a:gd name="T27" fmla="*/ 1899443327 h 690"/>
                <a:gd name="T28" fmla="*/ 2147483647 w 860"/>
                <a:gd name="T29" fmla="*/ 1642437336 h 690"/>
                <a:gd name="T30" fmla="*/ 2147483647 w 860"/>
                <a:gd name="T31" fmla="*/ 1389445216 h 690"/>
                <a:gd name="T32" fmla="*/ 2147483647 w 860"/>
                <a:gd name="T33" fmla="*/ 1465744840 h 690"/>
                <a:gd name="T34" fmla="*/ 2147483647 w 860"/>
                <a:gd name="T35" fmla="*/ 148581432 h 690"/>
                <a:gd name="T36" fmla="*/ 2147483647 w 860"/>
                <a:gd name="T37" fmla="*/ 285117243 h 690"/>
                <a:gd name="T38" fmla="*/ 2147483647 w 860"/>
                <a:gd name="T39" fmla="*/ 409605365 h 690"/>
                <a:gd name="T40" fmla="*/ 2121381736 w 860"/>
                <a:gd name="T41" fmla="*/ 534093613 h 690"/>
                <a:gd name="T42" fmla="*/ 1946636664 w 860"/>
                <a:gd name="T43" fmla="*/ 654565860 h 690"/>
                <a:gd name="T44" fmla="*/ 1754419469 w 860"/>
                <a:gd name="T45" fmla="*/ 738895231 h 690"/>
                <a:gd name="T46" fmla="*/ 1562202274 w 860"/>
                <a:gd name="T47" fmla="*/ 819210730 h 690"/>
                <a:gd name="T48" fmla="*/ 1362995294 w 860"/>
                <a:gd name="T49" fmla="*/ 875430979 h 690"/>
                <a:gd name="T50" fmla="*/ 1149808746 w 860"/>
                <a:gd name="T51" fmla="*/ 915587726 h 690"/>
                <a:gd name="T52" fmla="*/ 1149808746 w 860"/>
                <a:gd name="T53" fmla="*/ 0 h 690"/>
                <a:gd name="T54" fmla="*/ 0 w 860"/>
                <a:gd name="T55" fmla="*/ 2147483647 h 69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0"/>
                <a:gd name="T85" fmla="*/ 0 h 690"/>
                <a:gd name="T86" fmla="*/ 860 w 860"/>
                <a:gd name="T87" fmla="*/ 690 h 69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0" h="690">
                  <a:moveTo>
                    <a:pt x="0" y="344"/>
                  </a:moveTo>
                  <a:lnTo>
                    <a:pt x="215" y="689"/>
                  </a:lnTo>
                  <a:lnTo>
                    <a:pt x="215" y="531"/>
                  </a:lnTo>
                  <a:lnTo>
                    <a:pt x="272" y="526"/>
                  </a:lnTo>
                  <a:lnTo>
                    <a:pt x="330" y="517"/>
                  </a:lnTo>
                  <a:lnTo>
                    <a:pt x="387" y="506"/>
                  </a:lnTo>
                  <a:lnTo>
                    <a:pt x="442" y="491"/>
                  </a:lnTo>
                  <a:lnTo>
                    <a:pt x="496" y="472"/>
                  </a:lnTo>
                  <a:lnTo>
                    <a:pt x="549" y="451"/>
                  </a:lnTo>
                  <a:lnTo>
                    <a:pt x="599" y="426"/>
                  </a:lnTo>
                  <a:lnTo>
                    <a:pt x="650" y="399"/>
                  </a:lnTo>
                  <a:lnTo>
                    <a:pt x="695" y="367"/>
                  </a:lnTo>
                  <a:lnTo>
                    <a:pt x="741" y="334"/>
                  </a:lnTo>
                  <a:lnTo>
                    <a:pt x="783" y="297"/>
                  </a:lnTo>
                  <a:lnTo>
                    <a:pt x="823" y="257"/>
                  </a:lnTo>
                  <a:lnTo>
                    <a:pt x="859" y="217"/>
                  </a:lnTo>
                  <a:lnTo>
                    <a:pt x="598" y="229"/>
                  </a:lnTo>
                  <a:lnTo>
                    <a:pt x="480" y="23"/>
                  </a:lnTo>
                  <a:lnTo>
                    <a:pt x="456" y="44"/>
                  </a:lnTo>
                  <a:lnTo>
                    <a:pt x="429" y="64"/>
                  </a:lnTo>
                  <a:lnTo>
                    <a:pt x="397" y="83"/>
                  </a:lnTo>
                  <a:lnTo>
                    <a:pt x="364" y="102"/>
                  </a:lnTo>
                  <a:lnTo>
                    <a:pt x="328" y="116"/>
                  </a:lnTo>
                  <a:lnTo>
                    <a:pt x="292" y="128"/>
                  </a:lnTo>
                  <a:lnTo>
                    <a:pt x="255" y="137"/>
                  </a:lnTo>
                  <a:lnTo>
                    <a:pt x="215" y="143"/>
                  </a:lnTo>
                  <a:lnTo>
                    <a:pt x="215" y="0"/>
                  </a:lnTo>
                  <a:lnTo>
                    <a:pt x="0" y="344"/>
                  </a:lnTo>
                </a:path>
              </a:pathLst>
            </a:custGeom>
            <a:solidFill>
              <a:srgbClr val="B71328"/>
            </a:solidFill>
            <a:ln w="34925" cap="flat" cmpd="sng" algn="ctr">
              <a:noFill/>
              <a:prstDash val="solid"/>
              <a:headEnd/>
              <a:tailEnd/>
            </a:ln>
            <a:effectLst/>
          </p:spPr>
          <p:txBody>
            <a:bodyPr/>
            <a:lstStyle/>
            <a:p>
              <a:pPr defTabSz="712451" fontAlgn="base">
                <a:spcBef>
                  <a:spcPct val="0"/>
                </a:spcBef>
                <a:spcAft>
                  <a:spcPct val="0"/>
                </a:spcAft>
                <a:defRPr/>
              </a:pPr>
              <a:endParaRPr lang="en-GB" sz="1090" kern="500" spc="-13">
                <a:solidFill>
                  <a:srgbClr val="FFFFFF"/>
                </a:solidFill>
                <a:latin typeface="Arial" panose="020B0604020202020204" pitchFamily="34" charset="0"/>
                <a:cs typeface="Arial" panose="020B0604020202020204" pitchFamily="34" charset="0"/>
              </a:endParaRPr>
            </a:p>
          </p:txBody>
        </p:sp>
        <p:sp>
          <p:nvSpPr>
            <p:cNvPr id="46" name="Freeform 35">
              <a:extLst>
                <a:ext uri="{FF2B5EF4-FFF2-40B4-BE49-F238E27FC236}">
                  <a16:creationId xmlns:a16="http://schemas.microsoft.com/office/drawing/2014/main" id="{DD8176D5-CA83-711B-B9BA-B976A9F60CF3}"/>
                </a:ext>
              </a:extLst>
            </p:cNvPr>
            <p:cNvSpPr>
              <a:spLocks/>
            </p:cNvSpPr>
            <p:nvPr/>
          </p:nvSpPr>
          <p:spPr bwMode="auto">
            <a:xfrm>
              <a:off x="3049734" y="3972599"/>
              <a:ext cx="1493691" cy="1210512"/>
            </a:xfrm>
            <a:custGeom>
              <a:avLst/>
              <a:gdLst>
                <a:gd name="T0" fmla="*/ 1528030392 w 816"/>
                <a:gd name="T1" fmla="*/ 0 h 616"/>
                <a:gd name="T2" fmla="*/ 0 w 816"/>
                <a:gd name="T3" fmla="*/ 1989896012 h 616"/>
                <a:gd name="T4" fmla="*/ 851230552 w 816"/>
                <a:gd name="T5" fmla="*/ 1648197411 h 616"/>
                <a:gd name="T6" fmla="*/ 1032640893 w 816"/>
                <a:gd name="T7" fmla="*/ 1945675933 h 616"/>
                <a:gd name="T8" fmla="*/ 1238472346 w 816"/>
                <a:gd name="T9" fmla="*/ 2147483647 h 616"/>
                <a:gd name="T10" fmla="*/ 1447790696 w 816"/>
                <a:gd name="T11" fmla="*/ 2147483647 h 616"/>
                <a:gd name="T12" fmla="*/ 1681530390 w 816"/>
                <a:gd name="T13" fmla="*/ 2147483647 h 616"/>
                <a:gd name="T14" fmla="*/ 1932713903 w 816"/>
                <a:gd name="T15" fmla="*/ 2147483647 h 616"/>
                <a:gd name="T16" fmla="*/ 2147483647 w 816"/>
                <a:gd name="T17" fmla="*/ 2147483647 h 616"/>
                <a:gd name="T18" fmla="*/ 2147483647 w 816"/>
                <a:gd name="T19" fmla="*/ 2147483647 h 616"/>
                <a:gd name="T20" fmla="*/ 2147483647 w 816"/>
                <a:gd name="T21" fmla="*/ 2147483647 h 616"/>
                <a:gd name="T22" fmla="*/ 2147483647 w 816"/>
                <a:gd name="T23" fmla="*/ 2147483647 h 616"/>
                <a:gd name="T24" fmla="*/ 2147483647 w 816"/>
                <a:gd name="T25" fmla="*/ 2147483647 h 616"/>
                <a:gd name="T26" fmla="*/ 2147483647 w 816"/>
                <a:gd name="T27" fmla="*/ 2147483647 h 616"/>
                <a:gd name="T28" fmla="*/ 2147483647 w 816"/>
                <a:gd name="T29" fmla="*/ 2147483647 h 616"/>
                <a:gd name="T30" fmla="*/ 2147483647 w 816"/>
                <a:gd name="T31" fmla="*/ 2147483647 h 616"/>
                <a:gd name="T32" fmla="*/ 2147483647 w 816"/>
                <a:gd name="T33" fmla="*/ 2147483647 h 616"/>
                <a:gd name="T34" fmla="*/ 2147483647 w 816"/>
                <a:gd name="T35" fmla="*/ 1443177047 h 616"/>
                <a:gd name="T36" fmla="*/ 2147483647 w 816"/>
                <a:gd name="T37" fmla="*/ 1390916954 h 616"/>
                <a:gd name="T38" fmla="*/ 2147483647 w 816"/>
                <a:gd name="T39" fmla="*/ 1314536819 h 616"/>
                <a:gd name="T40" fmla="*/ 2147483647 w 816"/>
                <a:gd name="T41" fmla="*/ 1201978624 h 616"/>
                <a:gd name="T42" fmla="*/ 2147483647 w 816"/>
                <a:gd name="T43" fmla="*/ 1081378410 h 616"/>
                <a:gd name="T44" fmla="*/ 2147483647 w 816"/>
                <a:gd name="T45" fmla="*/ 928617888 h 616"/>
                <a:gd name="T46" fmla="*/ 2147483647 w 816"/>
                <a:gd name="T47" fmla="*/ 771837610 h 616"/>
                <a:gd name="T48" fmla="*/ 2147483647 w 816"/>
                <a:gd name="T49" fmla="*/ 470338955 h 616"/>
                <a:gd name="T50" fmla="*/ 1528030392 w 816"/>
                <a:gd name="T51" fmla="*/ 0 h 61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16"/>
                <a:gd name="T79" fmla="*/ 0 h 616"/>
                <a:gd name="T80" fmla="*/ 816 w 816"/>
                <a:gd name="T81" fmla="*/ 616 h 61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16" h="616">
                  <a:moveTo>
                    <a:pt x="286" y="0"/>
                  </a:moveTo>
                  <a:lnTo>
                    <a:pt x="0" y="310"/>
                  </a:lnTo>
                  <a:lnTo>
                    <a:pt x="159" y="257"/>
                  </a:lnTo>
                  <a:lnTo>
                    <a:pt x="193" y="303"/>
                  </a:lnTo>
                  <a:lnTo>
                    <a:pt x="232" y="345"/>
                  </a:lnTo>
                  <a:lnTo>
                    <a:pt x="272" y="385"/>
                  </a:lnTo>
                  <a:lnTo>
                    <a:pt x="315" y="422"/>
                  </a:lnTo>
                  <a:lnTo>
                    <a:pt x="362" y="457"/>
                  </a:lnTo>
                  <a:lnTo>
                    <a:pt x="411" y="488"/>
                  </a:lnTo>
                  <a:lnTo>
                    <a:pt x="463" y="517"/>
                  </a:lnTo>
                  <a:lnTo>
                    <a:pt x="515" y="542"/>
                  </a:lnTo>
                  <a:lnTo>
                    <a:pt x="572" y="564"/>
                  </a:lnTo>
                  <a:lnTo>
                    <a:pt x="628" y="582"/>
                  </a:lnTo>
                  <a:lnTo>
                    <a:pt x="688" y="597"/>
                  </a:lnTo>
                  <a:lnTo>
                    <a:pt x="746" y="607"/>
                  </a:lnTo>
                  <a:lnTo>
                    <a:pt x="806" y="615"/>
                  </a:lnTo>
                  <a:lnTo>
                    <a:pt x="689" y="435"/>
                  </a:lnTo>
                  <a:lnTo>
                    <a:pt x="815" y="225"/>
                  </a:lnTo>
                  <a:lnTo>
                    <a:pt x="772" y="217"/>
                  </a:lnTo>
                  <a:lnTo>
                    <a:pt x="731" y="205"/>
                  </a:lnTo>
                  <a:lnTo>
                    <a:pt x="690" y="188"/>
                  </a:lnTo>
                  <a:lnTo>
                    <a:pt x="653" y="169"/>
                  </a:lnTo>
                  <a:lnTo>
                    <a:pt x="617" y="145"/>
                  </a:lnTo>
                  <a:lnTo>
                    <a:pt x="585" y="120"/>
                  </a:lnTo>
                  <a:lnTo>
                    <a:pt x="721" y="74"/>
                  </a:lnTo>
                  <a:lnTo>
                    <a:pt x="286" y="0"/>
                  </a:lnTo>
                </a:path>
              </a:pathLst>
            </a:custGeom>
            <a:solidFill>
              <a:srgbClr val="3E3472"/>
            </a:solidFill>
            <a:ln w="19050" cap="flat" cmpd="sng" algn="ctr">
              <a:noFill/>
              <a:prstDash val="solid"/>
              <a:headEnd/>
              <a:tailEnd/>
            </a:ln>
            <a:effectLst/>
          </p:spPr>
          <p:txBody>
            <a:bodyPr/>
            <a:lstStyle/>
            <a:p>
              <a:pPr defTabSz="712451" fontAlgn="base">
                <a:spcBef>
                  <a:spcPct val="0"/>
                </a:spcBef>
                <a:spcAft>
                  <a:spcPct val="0"/>
                </a:spcAft>
                <a:defRPr/>
              </a:pPr>
              <a:endParaRPr lang="en-GB" sz="1090" kern="500" spc="-13">
                <a:solidFill>
                  <a:srgbClr val="FFFFFF"/>
                </a:solidFill>
                <a:latin typeface="Arial" panose="020B0604020202020204" pitchFamily="34" charset="0"/>
                <a:cs typeface="Arial" panose="020B0604020202020204" pitchFamily="34" charset="0"/>
              </a:endParaRPr>
            </a:p>
          </p:txBody>
        </p:sp>
        <p:sp>
          <p:nvSpPr>
            <p:cNvPr id="47" name="Freeform 36">
              <a:extLst>
                <a:ext uri="{FF2B5EF4-FFF2-40B4-BE49-F238E27FC236}">
                  <a16:creationId xmlns:a16="http://schemas.microsoft.com/office/drawing/2014/main" id="{116C8143-AB40-4729-582B-0DFA474D27C7}"/>
                </a:ext>
              </a:extLst>
            </p:cNvPr>
            <p:cNvSpPr>
              <a:spLocks/>
            </p:cNvSpPr>
            <p:nvPr/>
          </p:nvSpPr>
          <p:spPr bwMode="auto">
            <a:xfrm>
              <a:off x="2965714" y="2937907"/>
              <a:ext cx="1224516" cy="1347434"/>
            </a:xfrm>
            <a:custGeom>
              <a:avLst/>
              <a:gdLst>
                <a:gd name="T0" fmla="*/ 2147483647 w 668"/>
                <a:gd name="T1" fmla="*/ 0 h 686"/>
                <a:gd name="T2" fmla="*/ 0 w 668"/>
                <a:gd name="T3" fmla="*/ 0 h 686"/>
                <a:gd name="T4" fmla="*/ 734551880 w 668"/>
                <a:gd name="T5" fmla="*/ 461862235 h 686"/>
                <a:gd name="T6" fmla="*/ 633112326 w 668"/>
                <a:gd name="T7" fmla="*/ 775126577 h 686"/>
                <a:gd name="T8" fmla="*/ 538671441 w 668"/>
                <a:gd name="T9" fmla="*/ 1096421250 h 686"/>
                <a:gd name="T10" fmla="*/ 468714559 w 668"/>
                <a:gd name="T11" fmla="*/ 1429765992 h 686"/>
                <a:gd name="T12" fmla="*/ 412747650 w 668"/>
                <a:gd name="T13" fmla="*/ 1759094629 h 686"/>
                <a:gd name="T14" fmla="*/ 384764196 w 668"/>
                <a:gd name="T15" fmla="*/ 2092439371 h 686"/>
                <a:gd name="T16" fmla="*/ 381266732 w 668"/>
                <a:gd name="T17" fmla="*/ 2147483647 h 686"/>
                <a:gd name="T18" fmla="*/ 388263530 w 668"/>
                <a:gd name="T19" fmla="*/ 2147483647 h 686"/>
                <a:gd name="T20" fmla="*/ 430236841 w 668"/>
                <a:gd name="T21" fmla="*/ 2147483647 h 686"/>
                <a:gd name="T22" fmla="*/ 489701214 w 668"/>
                <a:gd name="T23" fmla="*/ 2147483647 h 686"/>
                <a:gd name="T24" fmla="*/ 563155560 w 668"/>
                <a:gd name="T25" fmla="*/ 2147483647 h 686"/>
                <a:gd name="T26" fmla="*/ 657598316 w 668"/>
                <a:gd name="T27" fmla="*/ 2147483647 h 686"/>
                <a:gd name="T28" fmla="*/ 780022655 w 668"/>
                <a:gd name="T29" fmla="*/ 2147483647 h 686"/>
                <a:gd name="T30" fmla="*/ 1706957509 w 668"/>
                <a:gd name="T31" fmla="*/ 2147483647 h 686"/>
                <a:gd name="T32" fmla="*/ 2147483647 w 668"/>
                <a:gd name="T33" fmla="*/ 2147483647 h 686"/>
                <a:gd name="T34" fmla="*/ 2147483647 w 668"/>
                <a:gd name="T35" fmla="*/ 2147483647 h 686"/>
                <a:gd name="T36" fmla="*/ 2147483647 w 668"/>
                <a:gd name="T37" fmla="*/ 2147483647 h 686"/>
                <a:gd name="T38" fmla="*/ 2147483647 w 668"/>
                <a:gd name="T39" fmla="*/ 2147483647 h 686"/>
                <a:gd name="T40" fmla="*/ 2147483647 w 668"/>
                <a:gd name="T41" fmla="*/ 2147483647 h 686"/>
                <a:gd name="T42" fmla="*/ 2147483647 w 668"/>
                <a:gd name="T43" fmla="*/ 2147483647 h 686"/>
                <a:gd name="T44" fmla="*/ 2147483647 w 668"/>
                <a:gd name="T45" fmla="*/ 1951871683 h 686"/>
                <a:gd name="T46" fmla="*/ 2147483647 w 668"/>
                <a:gd name="T47" fmla="*/ 1714915469 h 686"/>
                <a:gd name="T48" fmla="*/ 2147483647 w 668"/>
                <a:gd name="T49" fmla="*/ 2147483647 h 686"/>
                <a:gd name="T50" fmla="*/ 2147483647 w 668"/>
                <a:gd name="T51" fmla="*/ 0 h 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8"/>
                <a:gd name="T79" fmla="*/ 0 h 686"/>
                <a:gd name="T80" fmla="*/ 668 w 668"/>
                <a:gd name="T81" fmla="*/ 686 h 6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8" h="686">
                  <a:moveTo>
                    <a:pt x="440" y="0"/>
                  </a:moveTo>
                  <a:lnTo>
                    <a:pt x="0" y="0"/>
                  </a:lnTo>
                  <a:lnTo>
                    <a:pt x="137" y="72"/>
                  </a:lnTo>
                  <a:lnTo>
                    <a:pt x="118" y="121"/>
                  </a:lnTo>
                  <a:lnTo>
                    <a:pt x="100" y="171"/>
                  </a:lnTo>
                  <a:lnTo>
                    <a:pt x="87" y="223"/>
                  </a:lnTo>
                  <a:lnTo>
                    <a:pt x="77" y="275"/>
                  </a:lnTo>
                  <a:lnTo>
                    <a:pt x="72" y="327"/>
                  </a:lnTo>
                  <a:lnTo>
                    <a:pt x="71" y="379"/>
                  </a:lnTo>
                  <a:lnTo>
                    <a:pt x="73" y="431"/>
                  </a:lnTo>
                  <a:lnTo>
                    <a:pt x="80" y="483"/>
                  </a:lnTo>
                  <a:lnTo>
                    <a:pt x="91" y="536"/>
                  </a:lnTo>
                  <a:lnTo>
                    <a:pt x="105" y="587"/>
                  </a:lnTo>
                  <a:lnTo>
                    <a:pt x="123" y="636"/>
                  </a:lnTo>
                  <a:lnTo>
                    <a:pt x="145" y="685"/>
                  </a:lnTo>
                  <a:lnTo>
                    <a:pt x="318" y="498"/>
                  </a:lnTo>
                  <a:lnTo>
                    <a:pt x="541" y="530"/>
                  </a:lnTo>
                  <a:lnTo>
                    <a:pt x="525" y="494"/>
                  </a:lnTo>
                  <a:lnTo>
                    <a:pt x="514" y="458"/>
                  </a:lnTo>
                  <a:lnTo>
                    <a:pt x="507" y="420"/>
                  </a:lnTo>
                  <a:lnTo>
                    <a:pt x="503" y="382"/>
                  </a:lnTo>
                  <a:lnTo>
                    <a:pt x="503" y="343"/>
                  </a:lnTo>
                  <a:lnTo>
                    <a:pt x="509" y="305"/>
                  </a:lnTo>
                  <a:lnTo>
                    <a:pt x="518" y="268"/>
                  </a:lnTo>
                  <a:lnTo>
                    <a:pt x="667" y="345"/>
                  </a:lnTo>
                  <a:lnTo>
                    <a:pt x="440" y="0"/>
                  </a:lnTo>
                </a:path>
              </a:pathLst>
            </a:custGeom>
            <a:solidFill>
              <a:srgbClr val="3E3472"/>
            </a:solidFill>
            <a:ln w="19050" cap="flat" cmpd="sng" algn="ctr">
              <a:noFill/>
              <a:prstDash val="solid"/>
              <a:headEnd/>
              <a:tailEnd/>
            </a:ln>
            <a:effectLst/>
          </p:spPr>
          <p:txBody>
            <a:bodyPr/>
            <a:lstStyle/>
            <a:p>
              <a:pPr defTabSz="609145" fontAlgn="base">
                <a:spcBef>
                  <a:spcPct val="0"/>
                </a:spcBef>
                <a:spcAft>
                  <a:spcPct val="0"/>
                </a:spcAft>
                <a:defRPr/>
              </a:pPr>
              <a:endParaRPr lang="en-GB" sz="1090" kern="500" spc="-13">
                <a:solidFill>
                  <a:srgbClr val="FFFFFF"/>
                </a:solidFill>
                <a:latin typeface="Arial" panose="020B0604020202020204" pitchFamily="34" charset="0"/>
                <a:cs typeface="Arial" panose="020B0604020202020204" pitchFamily="34" charset="0"/>
              </a:endParaRPr>
            </a:p>
          </p:txBody>
        </p:sp>
        <p:sp>
          <p:nvSpPr>
            <p:cNvPr id="48" name="Text Box 10">
              <a:extLst>
                <a:ext uri="{FF2B5EF4-FFF2-40B4-BE49-F238E27FC236}">
                  <a16:creationId xmlns:a16="http://schemas.microsoft.com/office/drawing/2014/main" id="{16BFA7BA-3279-FA9C-08F5-E8CBAF3B013E}"/>
                </a:ext>
              </a:extLst>
            </p:cNvPr>
            <p:cNvSpPr txBox="1">
              <a:spLocks noChangeArrowheads="1"/>
            </p:cNvSpPr>
            <p:nvPr/>
          </p:nvSpPr>
          <p:spPr bwMode="auto">
            <a:xfrm>
              <a:off x="3419156" y="4321526"/>
              <a:ext cx="976457" cy="368261"/>
            </a:xfrm>
            <a:prstGeom prst="rect">
              <a:avLst/>
            </a:prstGeom>
            <a:noFill/>
            <a:ln w="19050">
              <a:noFill/>
              <a:miter lim="800000"/>
              <a:headEnd/>
              <a:tailEnd/>
            </a:ln>
          </p:spPr>
          <p:txBody>
            <a:bodyPr lIns="30477" rIns="30477" anchor="ctr" anchorCtr="1"/>
            <a:lstStyle/>
            <a:p>
              <a:pPr defTabSz="609145" eaLnBrk="0" fontAlgn="base" hangingPunct="0">
                <a:spcBef>
                  <a:spcPct val="0"/>
                </a:spcBef>
                <a:spcAft>
                  <a:spcPct val="0"/>
                </a:spcAft>
                <a:defRPr/>
              </a:pPr>
              <a:r>
                <a:rPr lang="en-US" sz="1090" b="1" kern="500" spc="-13">
                  <a:solidFill>
                    <a:srgbClr val="FFFFFF"/>
                  </a:solidFill>
                  <a:latin typeface="Arial" panose="020B0604020202020204" pitchFamily="34" charset="0"/>
                  <a:cs typeface="Arial" panose="020B0604020202020204" pitchFamily="34" charset="0"/>
                </a:rPr>
                <a:t>Monitor</a:t>
              </a:r>
            </a:p>
          </p:txBody>
        </p:sp>
        <p:sp>
          <p:nvSpPr>
            <p:cNvPr id="49" name="Text Box 11">
              <a:extLst>
                <a:ext uri="{FF2B5EF4-FFF2-40B4-BE49-F238E27FC236}">
                  <a16:creationId xmlns:a16="http://schemas.microsoft.com/office/drawing/2014/main" id="{1B223B4E-522B-124F-F9DC-9C19E483CAB8}"/>
                </a:ext>
              </a:extLst>
            </p:cNvPr>
            <p:cNvSpPr txBox="1">
              <a:spLocks noChangeArrowheads="1"/>
            </p:cNvSpPr>
            <p:nvPr/>
          </p:nvSpPr>
          <p:spPr bwMode="auto">
            <a:xfrm>
              <a:off x="1901612" y="2404105"/>
              <a:ext cx="2731937" cy="327905"/>
            </a:xfrm>
            <a:prstGeom prst="rect">
              <a:avLst/>
            </a:prstGeom>
            <a:noFill/>
            <a:ln w="19050">
              <a:noFill/>
              <a:miter lim="800000"/>
              <a:headEnd/>
              <a:tailEnd/>
            </a:ln>
          </p:spPr>
          <p:txBody>
            <a:bodyPr lIns="30477" rIns="30477" anchor="ctr" anchorCtr="1"/>
            <a:lstStyle/>
            <a:p>
              <a:pPr defTabSz="712451" fontAlgn="base">
                <a:lnSpc>
                  <a:spcPct val="90000"/>
                </a:lnSpc>
                <a:spcBef>
                  <a:spcPct val="0"/>
                </a:spcBef>
                <a:spcAft>
                  <a:spcPct val="0"/>
                </a:spcAft>
                <a:defRPr/>
              </a:pPr>
              <a:r>
                <a:rPr lang="en-US" sz="1050" b="1" kern="500" spc="-13">
                  <a:solidFill>
                    <a:schemeClr val="bg1"/>
                  </a:solidFill>
                  <a:latin typeface="Arial" panose="020B0604020202020204" pitchFamily="34" charset="0"/>
                  <a:cs typeface="Arial" panose="020B0604020202020204" pitchFamily="34" charset="0"/>
                </a:rPr>
                <a:t>Program stand up (obtain leadership buy in and ERM team set up, etc.) </a:t>
              </a:r>
            </a:p>
          </p:txBody>
        </p:sp>
        <p:sp>
          <p:nvSpPr>
            <p:cNvPr id="50" name="Text Box 12">
              <a:extLst>
                <a:ext uri="{FF2B5EF4-FFF2-40B4-BE49-F238E27FC236}">
                  <a16:creationId xmlns:a16="http://schemas.microsoft.com/office/drawing/2014/main" id="{1236B18B-DDDD-7307-4C01-5A5D06383A63}"/>
                </a:ext>
              </a:extLst>
            </p:cNvPr>
            <p:cNvSpPr txBox="1">
              <a:spLocks noChangeArrowheads="1"/>
            </p:cNvSpPr>
            <p:nvPr/>
          </p:nvSpPr>
          <p:spPr bwMode="auto">
            <a:xfrm>
              <a:off x="5366434" y="3669193"/>
              <a:ext cx="966232" cy="250504"/>
            </a:xfrm>
            <a:prstGeom prst="rect">
              <a:avLst/>
            </a:prstGeom>
            <a:noFill/>
            <a:ln w="19050">
              <a:noFill/>
              <a:miter lim="800000"/>
              <a:headEnd/>
              <a:tailEnd/>
            </a:ln>
          </p:spPr>
          <p:txBody>
            <a:bodyPr lIns="30477" rIns="30477" anchor="ctr" anchorCtr="1"/>
            <a:lstStyle/>
            <a:p>
              <a:pPr defTabSz="712451" eaLnBrk="0" fontAlgn="base" hangingPunct="0">
                <a:spcBef>
                  <a:spcPct val="0"/>
                </a:spcBef>
                <a:spcAft>
                  <a:spcPct val="0"/>
                </a:spcAft>
                <a:defRPr/>
              </a:pPr>
              <a:r>
                <a:rPr lang="en-US" sz="1090" b="1" kern="500" spc="-13">
                  <a:solidFill>
                    <a:schemeClr val="bg1"/>
                  </a:solidFill>
                  <a:latin typeface="Arial" panose="020B0604020202020204" pitchFamily="34" charset="0"/>
                  <a:cs typeface="Arial" panose="020B0604020202020204" pitchFamily="34" charset="0"/>
                </a:rPr>
                <a:t>Assess</a:t>
              </a:r>
            </a:p>
          </p:txBody>
        </p:sp>
        <p:sp>
          <p:nvSpPr>
            <p:cNvPr id="66" name="Text Box 13">
              <a:extLst>
                <a:ext uri="{FF2B5EF4-FFF2-40B4-BE49-F238E27FC236}">
                  <a16:creationId xmlns:a16="http://schemas.microsoft.com/office/drawing/2014/main" id="{11FE844D-FAA5-8BCD-AFA9-8ED9F5516F20}"/>
                </a:ext>
              </a:extLst>
            </p:cNvPr>
            <p:cNvSpPr txBox="1">
              <a:spLocks noChangeArrowheads="1"/>
            </p:cNvSpPr>
            <p:nvPr/>
          </p:nvSpPr>
          <p:spPr bwMode="auto">
            <a:xfrm>
              <a:off x="2926738" y="3456031"/>
              <a:ext cx="1084482" cy="250504"/>
            </a:xfrm>
            <a:prstGeom prst="rect">
              <a:avLst/>
            </a:prstGeom>
            <a:noFill/>
            <a:ln w="19050">
              <a:noFill/>
              <a:miter lim="800000"/>
              <a:headEnd/>
              <a:tailEnd/>
            </a:ln>
          </p:spPr>
          <p:txBody>
            <a:bodyPr lIns="30477" rIns="30477" anchor="ctr" anchorCtr="1"/>
            <a:lstStyle/>
            <a:p>
              <a:pPr defTabSz="712451" fontAlgn="base">
                <a:spcBef>
                  <a:spcPct val="0"/>
                </a:spcBef>
                <a:spcAft>
                  <a:spcPct val="0"/>
                </a:spcAft>
                <a:defRPr/>
              </a:pPr>
              <a:r>
                <a:rPr lang="en-US" sz="1090" b="1" kern="500" spc="-13">
                  <a:solidFill>
                    <a:srgbClr val="FFFFFF"/>
                  </a:solidFill>
                  <a:latin typeface="Arial" panose="020B0604020202020204" pitchFamily="34" charset="0"/>
                  <a:cs typeface="Arial" panose="020B0604020202020204" pitchFamily="34" charset="0"/>
                </a:rPr>
                <a:t>Report</a:t>
              </a:r>
            </a:p>
          </p:txBody>
        </p:sp>
        <p:sp>
          <p:nvSpPr>
            <p:cNvPr id="71" name="Text Box 14">
              <a:extLst>
                <a:ext uri="{FF2B5EF4-FFF2-40B4-BE49-F238E27FC236}">
                  <a16:creationId xmlns:a16="http://schemas.microsoft.com/office/drawing/2014/main" id="{2DAB255A-8ACD-EA26-1E57-B6E4B52E990E}"/>
                </a:ext>
              </a:extLst>
            </p:cNvPr>
            <p:cNvSpPr txBox="1">
              <a:spLocks noChangeArrowheads="1"/>
            </p:cNvSpPr>
            <p:nvPr/>
          </p:nvSpPr>
          <p:spPr bwMode="auto">
            <a:xfrm>
              <a:off x="4940110" y="2639169"/>
              <a:ext cx="970899" cy="250504"/>
            </a:xfrm>
            <a:prstGeom prst="rect">
              <a:avLst/>
            </a:prstGeom>
            <a:noFill/>
            <a:ln w="19050">
              <a:noFill/>
              <a:miter lim="800000"/>
              <a:headEnd/>
              <a:tailEnd/>
            </a:ln>
          </p:spPr>
          <p:txBody>
            <a:bodyPr lIns="30477" rIns="30477" anchor="ctr" anchorCtr="1"/>
            <a:lstStyle/>
            <a:p>
              <a:pPr defTabSz="712451" eaLnBrk="0" fontAlgn="base" hangingPunct="0">
                <a:spcBef>
                  <a:spcPct val="0"/>
                </a:spcBef>
                <a:spcAft>
                  <a:spcPct val="0"/>
                </a:spcAft>
                <a:defRPr/>
              </a:pPr>
              <a:r>
                <a:rPr lang="en-US" sz="1090" b="1" kern="500" spc="-13">
                  <a:solidFill>
                    <a:schemeClr val="bg1"/>
                  </a:solidFill>
                  <a:latin typeface="Arial" panose="020B0604020202020204" pitchFamily="34" charset="0"/>
                  <a:cs typeface="Arial" panose="020B0604020202020204" pitchFamily="34" charset="0"/>
                </a:rPr>
                <a:t>Identify</a:t>
              </a:r>
            </a:p>
          </p:txBody>
        </p:sp>
        <p:sp>
          <p:nvSpPr>
            <p:cNvPr id="72" name="Text Box 15">
              <a:extLst>
                <a:ext uri="{FF2B5EF4-FFF2-40B4-BE49-F238E27FC236}">
                  <a16:creationId xmlns:a16="http://schemas.microsoft.com/office/drawing/2014/main" id="{E8548028-153D-2149-E738-161CFB2A64A3}"/>
                </a:ext>
              </a:extLst>
            </p:cNvPr>
            <p:cNvSpPr txBox="1">
              <a:spLocks noChangeArrowheads="1"/>
            </p:cNvSpPr>
            <p:nvPr/>
          </p:nvSpPr>
          <p:spPr bwMode="auto">
            <a:xfrm>
              <a:off x="4463112" y="4646926"/>
              <a:ext cx="995770" cy="250504"/>
            </a:xfrm>
            <a:prstGeom prst="rect">
              <a:avLst/>
            </a:prstGeom>
            <a:noFill/>
            <a:ln w="19050">
              <a:noFill/>
              <a:miter lim="800000"/>
              <a:headEnd/>
              <a:tailEnd/>
            </a:ln>
          </p:spPr>
          <p:txBody>
            <a:bodyPr lIns="30477" rIns="30477" anchor="ctr" anchorCtr="1"/>
            <a:lstStyle/>
            <a:p>
              <a:pPr defTabSz="712451" eaLnBrk="0" fontAlgn="base" hangingPunct="0">
                <a:spcBef>
                  <a:spcPct val="0"/>
                </a:spcBef>
                <a:spcAft>
                  <a:spcPct val="0"/>
                </a:spcAft>
                <a:defRPr/>
              </a:pPr>
              <a:r>
                <a:rPr lang="en-US" sz="1090" b="1" kern="500" spc="-13">
                  <a:solidFill>
                    <a:srgbClr val="FFFFFF"/>
                  </a:solidFill>
                  <a:latin typeface="Arial" panose="020B0604020202020204" pitchFamily="34" charset="0"/>
                  <a:cs typeface="Arial" panose="020B0604020202020204" pitchFamily="34" charset="0"/>
                </a:rPr>
                <a:t>Response</a:t>
              </a:r>
            </a:p>
          </p:txBody>
        </p:sp>
        <p:sp>
          <p:nvSpPr>
            <p:cNvPr id="74" name="Rectangle 73">
              <a:extLst>
                <a:ext uri="{FF2B5EF4-FFF2-40B4-BE49-F238E27FC236}">
                  <a16:creationId xmlns:a16="http://schemas.microsoft.com/office/drawing/2014/main" id="{AD0C1D42-2EF8-7038-7E60-DCF3D5599A63}"/>
                </a:ext>
              </a:extLst>
            </p:cNvPr>
            <p:cNvSpPr/>
            <p:nvPr/>
          </p:nvSpPr>
          <p:spPr>
            <a:xfrm>
              <a:off x="345844" y="3247830"/>
              <a:ext cx="2439945" cy="1175288"/>
            </a:xfrm>
            <a:prstGeom prst="rect">
              <a:avLst/>
            </a:prstGeom>
          </p:spPr>
          <p:txBody>
            <a:bodyPr wrap="square" lIns="0" tIns="30458" rIns="60918" bIns="30458">
              <a:spAutoFit/>
            </a:bodyPr>
            <a:lstStyle/>
            <a:p>
              <a:pPr defTabSz="712451" fontAlgn="base">
                <a:spcBef>
                  <a:spcPct val="0"/>
                </a:spcBef>
                <a:spcAft>
                  <a:spcPct val="0"/>
                </a:spcAft>
                <a:defRPr/>
              </a:pPr>
              <a:r>
                <a:rPr lang="en-US" sz="1400" kern="500" spc="-13">
                  <a:latin typeface="Arial" panose="020B0604020202020204" pitchFamily="34" charset="0"/>
                  <a:cs typeface="Arial" panose="020B0604020202020204" pitchFamily="34" charset="0"/>
                </a:rPr>
                <a:t>Report on risk status by establishing cadence and framework for reporting to senior leadership</a:t>
              </a:r>
            </a:p>
          </p:txBody>
        </p:sp>
        <p:sp>
          <p:nvSpPr>
            <p:cNvPr id="93" name="Rectangle 92">
              <a:extLst>
                <a:ext uri="{FF2B5EF4-FFF2-40B4-BE49-F238E27FC236}">
                  <a16:creationId xmlns:a16="http://schemas.microsoft.com/office/drawing/2014/main" id="{54A1017A-B663-BE0C-C434-D4A31580F013}"/>
                </a:ext>
              </a:extLst>
            </p:cNvPr>
            <p:cNvSpPr/>
            <p:nvPr/>
          </p:nvSpPr>
          <p:spPr>
            <a:xfrm rot="10800000" flipV="1">
              <a:off x="493956" y="5352343"/>
              <a:ext cx="3957255" cy="1175288"/>
            </a:xfrm>
            <a:prstGeom prst="rect">
              <a:avLst/>
            </a:prstGeom>
          </p:spPr>
          <p:txBody>
            <a:bodyPr wrap="square" lIns="60918" tIns="30458" rIns="60918" bIns="30458">
              <a:spAutoFit/>
            </a:bodyPr>
            <a:lstStyle/>
            <a:p>
              <a:pPr defTabSz="712451" fontAlgn="base">
                <a:spcBef>
                  <a:spcPct val="0"/>
                </a:spcBef>
                <a:spcAft>
                  <a:spcPct val="0"/>
                </a:spcAft>
                <a:defRPr/>
              </a:pPr>
              <a:r>
                <a:rPr lang="en-US" sz="1400" kern="500" spc="-13">
                  <a:latin typeface="Arial" panose="020B0604020202020204" pitchFamily="34" charset="0"/>
                  <a:cs typeface="Arial" panose="020B0604020202020204" pitchFamily="34" charset="0"/>
                </a:rPr>
                <a:t>Monitor and measure progress of risk responses on a regular basis to identify change from the performance level required or expected </a:t>
              </a:r>
            </a:p>
          </p:txBody>
        </p:sp>
        <p:sp>
          <p:nvSpPr>
            <p:cNvPr id="94" name="Rectangle 93">
              <a:extLst>
                <a:ext uri="{FF2B5EF4-FFF2-40B4-BE49-F238E27FC236}">
                  <a16:creationId xmlns:a16="http://schemas.microsoft.com/office/drawing/2014/main" id="{7AB8595A-C9F0-B1B5-BC1D-3C5F0784B35E}"/>
                </a:ext>
              </a:extLst>
            </p:cNvPr>
            <p:cNvSpPr/>
            <p:nvPr/>
          </p:nvSpPr>
          <p:spPr>
            <a:xfrm>
              <a:off x="5651190" y="5101159"/>
              <a:ext cx="4726867" cy="1449536"/>
            </a:xfrm>
            <a:prstGeom prst="rect">
              <a:avLst/>
            </a:prstGeom>
          </p:spPr>
          <p:txBody>
            <a:bodyPr wrap="square" lIns="60918" tIns="30458" rIns="60918" bIns="30458">
              <a:spAutoFit/>
            </a:bodyPr>
            <a:lstStyle/>
            <a:p>
              <a:pPr defTabSz="712451" fontAlgn="base">
                <a:spcBef>
                  <a:spcPct val="0"/>
                </a:spcBef>
                <a:spcAft>
                  <a:spcPct val="0"/>
                </a:spcAft>
                <a:defRPr/>
              </a:pPr>
              <a:r>
                <a:rPr lang="en-US" sz="1400" kern="500" spc="-13">
                  <a:latin typeface="Arial" panose="020B0604020202020204" pitchFamily="34" charset="0"/>
                  <a:cs typeface="Arial" panose="020B0604020202020204" pitchFamily="34" charset="0"/>
                </a:rPr>
                <a:t>Identify and document risk responses to mitigate risks to within acceptable risk tolerance and limits.</a:t>
              </a:r>
            </a:p>
            <a:p>
              <a:pPr defTabSz="712451" fontAlgn="base">
                <a:spcBef>
                  <a:spcPct val="0"/>
                </a:spcBef>
                <a:spcAft>
                  <a:spcPct val="0"/>
                </a:spcAft>
                <a:defRPr/>
              </a:pPr>
              <a:endParaRPr lang="en-US" sz="1400" kern="500" spc="-13">
                <a:latin typeface="Arial" panose="020B0604020202020204" pitchFamily="34" charset="0"/>
                <a:cs typeface="Arial" panose="020B0604020202020204" pitchFamily="34" charset="0"/>
              </a:endParaRPr>
            </a:p>
            <a:p>
              <a:pPr defTabSz="712451" fontAlgn="base">
                <a:spcBef>
                  <a:spcPct val="0"/>
                </a:spcBef>
                <a:spcAft>
                  <a:spcPct val="0"/>
                </a:spcAft>
                <a:defRPr/>
              </a:pPr>
              <a:r>
                <a:rPr lang="en-US" sz="1400" kern="500" spc="-13">
                  <a:latin typeface="Arial" panose="020B0604020202020204" pitchFamily="34" charset="0"/>
                  <a:cs typeface="Arial" panose="020B0604020202020204" pitchFamily="34" charset="0"/>
                </a:rPr>
                <a:t>Identify residual risk exposure based on mitigations and develop treatment plans.</a:t>
              </a:r>
            </a:p>
          </p:txBody>
        </p:sp>
        <p:sp>
          <p:nvSpPr>
            <p:cNvPr id="95" name="Rectangle 94">
              <a:extLst>
                <a:ext uri="{FF2B5EF4-FFF2-40B4-BE49-F238E27FC236}">
                  <a16:creationId xmlns:a16="http://schemas.microsoft.com/office/drawing/2014/main" id="{FB0E0BE5-950A-B929-B362-A25B32F79EB3}"/>
                </a:ext>
              </a:extLst>
            </p:cNvPr>
            <p:cNvSpPr/>
            <p:nvPr/>
          </p:nvSpPr>
          <p:spPr>
            <a:xfrm>
              <a:off x="6553197" y="1896794"/>
              <a:ext cx="3634261" cy="901042"/>
            </a:xfrm>
            <a:prstGeom prst="rect">
              <a:avLst/>
            </a:prstGeom>
          </p:spPr>
          <p:txBody>
            <a:bodyPr wrap="square" lIns="60918" tIns="30458" rIns="60918" bIns="30458">
              <a:spAutoFit/>
            </a:bodyPr>
            <a:lstStyle/>
            <a:p>
              <a:pPr defTabSz="712451" fontAlgn="base">
                <a:spcBef>
                  <a:spcPct val="0"/>
                </a:spcBef>
                <a:spcAft>
                  <a:spcPct val="0"/>
                </a:spcAft>
                <a:defRPr/>
              </a:pPr>
              <a:r>
                <a:rPr lang="en-US" sz="1400" kern="500" spc="-13">
                  <a:latin typeface="Arial" panose="020B0604020202020204" pitchFamily="34" charset="0"/>
                  <a:cs typeface="Arial" panose="020B0604020202020204" pitchFamily="34" charset="0"/>
                </a:rPr>
                <a:t>Identify and agree on risks to the achievement of strategic goals and objectives of the utility</a:t>
              </a:r>
            </a:p>
          </p:txBody>
        </p:sp>
        <p:sp>
          <p:nvSpPr>
            <p:cNvPr id="102" name="Rectangle 101">
              <a:extLst>
                <a:ext uri="{FF2B5EF4-FFF2-40B4-BE49-F238E27FC236}">
                  <a16:creationId xmlns:a16="http://schemas.microsoft.com/office/drawing/2014/main" id="{9A01ED8D-B3ED-8404-16FC-854665F2010D}"/>
                </a:ext>
              </a:extLst>
            </p:cNvPr>
            <p:cNvSpPr/>
            <p:nvPr/>
          </p:nvSpPr>
          <p:spPr>
            <a:xfrm>
              <a:off x="7061772" y="3522079"/>
              <a:ext cx="3227485" cy="901042"/>
            </a:xfrm>
            <a:prstGeom prst="rect">
              <a:avLst/>
            </a:prstGeom>
          </p:spPr>
          <p:txBody>
            <a:bodyPr wrap="square" lIns="60918" tIns="30458" rIns="60918" bIns="30458">
              <a:spAutoFit/>
            </a:bodyPr>
            <a:lstStyle/>
            <a:p>
              <a:pPr defTabSz="712451" fontAlgn="base">
                <a:spcBef>
                  <a:spcPct val="0"/>
                </a:spcBef>
                <a:spcAft>
                  <a:spcPct val="0"/>
                </a:spcAft>
                <a:defRPr/>
              </a:pPr>
              <a:r>
                <a:rPr lang="en-US" sz="1400" kern="500" spc="-13">
                  <a:latin typeface="Arial" panose="020B0604020202020204" pitchFamily="34" charset="0"/>
                  <a:cs typeface="Arial" panose="020B0604020202020204" pitchFamily="34" charset="0"/>
                </a:rPr>
                <a:t>Agree on rating criteria and risk tolerance levels and limits. Assess risks against criteria</a:t>
              </a:r>
            </a:p>
          </p:txBody>
        </p:sp>
      </p:grpSp>
      <p:sp>
        <p:nvSpPr>
          <p:cNvPr id="105" name="TextBox 104">
            <a:extLst>
              <a:ext uri="{FF2B5EF4-FFF2-40B4-BE49-F238E27FC236}">
                <a16:creationId xmlns:a16="http://schemas.microsoft.com/office/drawing/2014/main" id="{DEF355B6-9F85-DB95-7F55-8456A5F2F75B}"/>
              </a:ext>
            </a:extLst>
          </p:cNvPr>
          <p:cNvSpPr txBox="1"/>
          <p:nvPr/>
        </p:nvSpPr>
        <p:spPr>
          <a:xfrm>
            <a:off x="9583410" y="997154"/>
            <a:ext cx="2496257" cy="442071"/>
          </a:xfrm>
          <a:prstGeom prst="rect">
            <a:avLst/>
          </a:prstGeom>
          <a:noFill/>
        </p:spPr>
        <p:txBody>
          <a:bodyPr wrap="square" lIns="0" tIns="38000" rIns="0" bIns="0" rtlCol="0">
            <a:spAutoFit/>
          </a:bodyPr>
          <a:lstStyle/>
          <a:p>
            <a:pPr algn="ctr" defTabSz="913943">
              <a:lnSpc>
                <a:spcPct val="85000"/>
              </a:lnSpc>
              <a:spcAft>
                <a:spcPts val="624"/>
              </a:spcAft>
              <a:buClr>
                <a:srgbClr val="27ACAA"/>
              </a:buClr>
              <a:buSzPct val="70000"/>
            </a:pPr>
            <a:r>
              <a:rPr lang="en-US" sz="1543" b="1">
                <a:solidFill>
                  <a:srgbClr val="B71328"/>
                </a:solidFill>
                <a:latin typeface="Arial" panose="020B0604020202020204" pitchFamily="34" charset="0"/>
                <a:cs typeface="Arial" panose="020B0604020202020204" pitchFamily="34" charset="0"/>
              </a:rPr>
              <a:t>Phased approach to enhance ERM capabilities</a:t>
            </a:r>
          </a:p>
        </p:txBody>
      </p:sp>
      <p:sp>
        <p:nvSpPr>
          <p:cNvPr id="9" name="Title 3">
            <a:extLst>
              <a:ext uri="{FF2B5EF4-FFF2-40B4-BE49-F238E27FC236}">
                <a16:creationId xmlns:a16="http://schemas.microsoft.com/office/drawing/2014/main" id="{D3165A7B-E898-243A-7612-917D99E78369}"/>
              </a:ext>
            </a:extLst>
          </p:cNvPr>
          <p:cNvSpPr txBox="1">
            <a:spLocks noGrp="1"/>
          </p:cNvSpPr>
          <p:nvPr>
            <p:ph type="title"/>
          </p:nvPr>
        </p:nvSpPr>
        <p:spPr>
          <a:xfrm>
            <a:off x="728127" y="255093"/>
            <a:ext cx="10755657" cy="921733"/>
          </a:xfrm>
        </p:spPr>
        <p:txBody>
          <a:bodyPr>
            <a:normAutofit fontScale="90000"/>
          </a:bodyPr>
          <a:lstStyle/>
          <a:p>
            <a:r>
              <a:rPr lang="en-US" dirty="0">
                <a:latin typeface="Arial" panose="020B0604020202020204" pitchFamily="34" charset="0"/>
                <a:cs typeface="Arial" panose="020B0604020202020204" pitchFamily="34" charset="0"/>
              </a:rPr>
              <a:t>Typical ERM Lifecycle</a:t>
            </a:r>
            <a:br>
              <a:rPr lang="en-US" dirty="0">
                <a:latin typeface="Arial" panose="020B0604020202020204" pitchFamily="34" charset="0"/>
                <a:cs typeface="Arial" panose="020B0604020202020204" pitchFamily="34" charset="0"/>
              </a:rPr>
            </a:br>
            <a:r>
              <a:rPr lang="en-US" sz="3000" b="0" i="1" dirty="0">
                <a:latin typeface="Arial" panose="020B0604020202020204" pitchFamily="34" charset="0"/>
                <a:ea typeface="+mn-ea"/>
                <a:cs typeface="Arial" panose="020B0604020202020204" pitchFamily="34" charset="0"/>
              </a:rPr>
              <a:t>Phased approach for </a:t>
            </a:r>
            <a:r>
              <a:rPr lang="en-US" sz="3000" b="0" i="1" dirty="0">
                <a:solidFill>
                  <a:srgbClr val="FF0000"/>
                </a:solidFill>
                <a:latin typeface="Arial" panose="020B0604020202020204" pitchFamily="34" charset="0"/>
                <a:ea typeface="+mn-ea"/>
                <a:cs typeface="Arial" panose="020B0604020202020204" pitchFamily="34" charset="0"/>
              </a:rPr>
              <a:t>[utility name]</a:t>
            </a:r>
          </a:p>
        </p:txBody>
      </p:sp>
      <p:grpSp>
        <p:nvGrpSpPr>
          <p:cNvPr id="14" name="Group 13">
            <a:extLst>
              <a:ext uri="{FF2B5EF4-FFF2-40B4-BE49-F238E27FC236}">
                <a16:creationId xmlns:a16="http://schemas.microsoft.com/office/drawing/2014/main" id="{4C2E68FF-0C68-9D9C-1B8D-EC68DBA14251}"/>
              </a:ext>
            </a:extLst>
          </p:cNvPr>
          <p:cNvGrpSpPr/>
          <p:nvPr/>
        </p:nvGrpSpPr>
        <p:grpSpPr>
          <a:xfrm>
            <a:off x="9601580" y="1713317"/>
            <a:ext cx="2395177" cy="3996856"/>
            <a:chOff x="10059289" y="1713317"/>
            <a:chExt cx="1593692" cy="3996856"/>
          </a:xfrm>
        </p:grpSpPr>
        <p:sp>
          <p:nvSpPr>
            <p:cNvPr id="7" name="Pentagon 6">
              <a:extLst>
                <a:ext uri="{FF2B5EF4-FFF2-40B4-BE49-F238E27FC236}">
                  <a16:creationId xmlns:a16="http://schemas.microsoft.com/office/drawing/2014/main" id="{F16AB2C2-F494-3847-625D-F493D11A2A94}"/>
                </a:ext>
              </a:extLst>
            </p:cNvPr>
            <p:cNvSpPr/>
            <p:nvPr/>
          </p:nvSpPr>
          <p:spPr>
            <a:xfrm rot="5400000">
              <a:off x="10448230" y="1324377"/>
              <a:ext cx="808439" cy="1586319"/>
            </a:xfrm>
            <a:prstGeom prst="homePlat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US">
                  <a:solidFill>
                    <a:schemeClr val="tx1"/>
                  </a:solidFill>
                </a:rPr>
                <a:t>Phase I</a:t>
              </a:r>
            </a:p>
          </p:txBody>
        </p:sp>
        <p:sp>
          <p:nvSpPr>
            <p:cNvPr id="8" name="Chevron 7">
              <a:extLst>
                <a:ext uri="{FF2B5EF4-FFF2-40B4-BE49-F238E27FC236}">
                  <a16:creationId xmlns:a16="http://schemas.microsoft.com/office/drawing/2014/main" id="{9EC335CC-24E6-8EBF-09D4-A40E8A64973E}"/>
                </a:ext>
              </a:extLst>
            </p:cNvPr>
            <p:cNvSpPr/>
            <p:nvPr/>
          </p:nvSpPr>
          <p:spPr>
            <a:xfrm rot="5400000">
              <a:off x="10455602" y="2242669"/>
              <a:ext cx="808439" cy="1586319"/>
            </a:xfrm>
            <a:prstGeom prst="chevron">
              <a:avLst/>
            </a:prstGeom>
            <a:solidFill>
              <a:srgbClr val="B71328"/>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lIns="274320" rIns="91440" rtlCol="0" anchor="ctr"/>
            <a:lstStyle/>
            <a:p>
              <a:pPr algn="ctr"/>
              <a:r>
                <a:rPr lang="en-US"/>
                <a:t>Phase II</a:t>
              </a:r>
            </a:p>
          </p:txBody>
        </p:sp>
        <p:sp>
          <p:nvSpPr>
            <p:cNvPr id="10" name="Chevron 9">
              <a:extLst>
                <a:ext uri="{FF2B5EF4-FFF2-40B4-BE49-F238E27FC236}">
                  <a16:creationId xmlns:a16="http://schemas.microsoft.com/office/drawing/2014/main" id="{B7FAC565-D27D-2CB4-EDEC-2D41DBDFB444}"/>
                </a:ext>
              </a:extLst>
            </p:cNvPr>
            <p:cNvSpPr/>
            <p:nvPr/>
          </p:nvSpPr>
          <p:spPr>
            <a:xfrm rot="5400000">
              <a:off x="10455600" y="3708851"/>
              <a:ext cx="808439" cy="1586319"/>
            </a:xfrm>
            <a:prstGeom prst="chevron">
              <a:avLst/>
            </a:prstGeom>
            <a:solidFill>
              <a:srgbClr val="3E3472"/>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lIns="274320" rIns="91440" rtlCol="0" anchor="ctr"/>
            <a:lstStyle/>
            <a:p>
              <a:pPr algn="ctr"/>
              <a:r>
                <a:rPr lang="en-US"/>
                <a:t>Phase III</a:t>
              </a:r>
            </a:p>
          </p:txBody>
        </p:sp>
        <p:sp>
          <p:nvSpPr>
            <p:cNvPr id="11" name="Chevron 10">
              <a:extLst>
                <a:ext uri="{FF2B5EF4-FFF2-40B4-BE49-F238E27FC236}">
                  <a16:creationId xmlns:a16="http://schemas.microsoft.com/office/drawing/2014/main" id="{50726B50-7926-0856-1AF8-90FDE255D5CE}"/>
                </a:ext>
              </a:extLst>
            </p:cNvPr>
            <p:cNvSpPr/>
            <p:nvPr/>
          </p:nvSpPr>
          <p:spPr>
            <a:xfrm rot="5400000">
              <a:off x="10472109" y="1783523"/>
              <a:ext cx="760680" cy="1586319"/>
            </a:xfrm>
            <a:prstGeom prst="chevron">
              <a:avLst>
                <a:gd name="adj" fmla="val 42644"/>
              </a:avLst>
            </a:prstGeom>
            <a:solidFill>
              <a:srgbClr val="F2F2F2">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lIns="274320" rIns="91440" rtlCol="0" anchor="ctr"/>
            <a:lstStyle/>
            <a:p>
              <a:pPr algn="ctr"/>
              <a:r>
                <a:rPr lang="en-US" sz="1050" i="1">
                  <a:solidFill>
                    <a:schemeClr val="tx1"/>
                  </a:solidFill>
                </a:rPr>
                <a:t>Leadership buy-in, ERM team set-up, risk identification</a:t>
              </a:r>
            </a:p>
          </p:txBody>
        </p:sp>
        <p:sp>
          <p:nvSpPr>
            <p:cNvPr id="12" name="Chevron 11">
              <a:extLst>
                <a:ext uri="{FF2B5EF4-FFF2-40B4-BE49-F238E27FC236}">
                  <a16:creationId xmlns:a16="http://schemas.microsoft.com/office/drawing/2014/main" id="{8AB0103E-6B87-B349-34AF-1549886A4F40}"/>
                </a:ext>
              </a:extLst>
            </p:cNvPr>
            <p:cNvSpPr/>
            <p:nvPr/>
          </p:nvSpPr>
          <p:spPr>
            <a:xfrm rot="5400000">
              <a:off x="10197345" y="2975967"/>
              <a:ext cx="1324946" cy="1586319"/>
            </a:xfrm>
            <a:prstGeom prst="chevron">
              <a:avLst>
                <a:gd name="adj" fmla="val 30939"/>
              </a:avLst>
            </a:prstGeom>
            <a:solidFill>
              <a:srgbClr val="B71328">
                <a:alpha val="4996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lIns="274320" rIns="91440" rtlCol="0" anchor="ctr"/>
            <a:lstStyle/>
            <a:p>
              <a:pPr algn="ctr"/>
              <a:r>
                <a:rPr lang="en-US" sz="1050" i="1">
                  <a:solidFill>
                    <a:schemeClr val="tx1"/>
                  </a:solidFill>
                </a:rPr>
                <a:t>Risk rating criteria &amp; scoring, assessment workshop, scoring risks, risk prioritization, evaluating mitigation strategies, identifying residual risk score</a:t>
              </a:r>
            </a:p>
          </p:txBody>
        </p:sp>
        <p:sp>
          <p:nvSpPr>
            <p:cNvPr id="13" name="Chevron 12">
              <a:extLst>
                <a:ext uri="{FF2B5EF4-FFF2-40B4-BE49-F238E27FC236}">
                  <a16:creationId xmlns:a16="http://schemas.microsoft.com/office/drawing/2014/main" id="{509A156A-8B4D-AD2C-0E27-3335748A1587}"/>
                </a:ext>
              </a:extLst>
            </p:cNvPr>
            <p:cNvSpPr/>
            <p:nvPr/>
          </p:nvSpPr>
          <p:spPr>
            <a:xfrm rot="5400000">
              <a:off x="10286782" y="4343979"/>
              <a:ext cx="1146068" cy="1586319"/>
            </a:xfrm>
            <a:prstGeom prst="chevron">
              <a:avLst>
                <a:gd name="adj" fmla="val 35799"/>
              </a:avLst>
            </a:prstGeom>
            <a:solidFill>
              <a:srgbClr val="3E3472">
                <a:alpha val="5045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lIns="274320" rIns="91440" rtlCol="0" anchor="ctr"/>
            <a:lstStyle/>
            <a:p>
              <a:pPr algn="ctr"/>
              <a:r>
                <a:rPr lang="en-US" sz="1050" i="1">
                  <a:solidFill>
                    <a:schemeClr val="tx1"/>
                  </a:solidFill>
                </a:rPr>
                <a:t>KRI design and framework set-up, monitoring of top risks, communication &amp; reporting to leaders</a:t>
              </a:r>
            </a:p>
          </p:txBody>
        </p:sp>
      </p:grpSp>
      <p:sp>
        <p:nvSpPr>
          <p:cNvPr id="17" name="Rectangle 213">
            <a:extLst>
              <a:ext uri="{FF2B5EF4-FFF2-40B4-BE49-F238E27FC236}">
                <a16:creationId xmlns:a16="http://schemas.microsoft.com/office/drawing/2014/main" id="{DF303638-0CCB-1EA5-6B1E-4A39A2077E03}"/>
              </a:ext>
            </a:extLst>
          </p:cNvPr>
          <p:cNvSpPr>
            <a:spLocks/>
          </p:cNvSpPr>
          <p:nvPr/>
        </p:nvSpPr>
        <p:spPr>
          <a:xfrm>
            <a:off x="619554" y="1197054"/>
            <a:ext cx="8615969" cy="923233"/>
          </a:xfrm>
          <a:prstGeom prst="rect">
            <a:avLst/>
          </a:prstGeom>
          <a:noFill/>
        </p:spPr>
        <p:txBody>
          <a:bodyPr wrap="square" lIns="91392" tIns="91392" rIns="91392" bIns="91392">
            <a:spAutoFit/>
          </a:bodyPr>
          <a:lstStyle/>
          <a:p>
            <a:pPr marL="38100" marR="30480">
              <a:spcBef>
                <a:spcPts val="105"/>
              </a:spcBef>
              <a:defRPr/>
            </a:pPr>
            <a:r>
              <a:rPr kumimoji="0" lang="en-US" sz="1600" b="0" i="0" u="none" strike="noStrike" kern="0" cap="none" spc="0" normalizeH="0" baseline="0" noProof="0" dirty="0">
                <a:ln>
                  <a:noFill/>
                </a:ln>
                <a:effectLst/>
                <a:uLnTx/>
                <a:uFillTx/>
                <a:latin typeface="Arial" panose="020B0604020202020204" pitchFamily="34" charset="0"/>
                <a:cs typeface="Arial" panose="020B0604020202020204" pitchFamily="34" charset="0"/>
              </a:rPr>
              <a:t>Below is a sample representation of a typical ERM lifecycle. The six steps </a:t>
            </a:r>
            <a:r>
              <a:rPr lang="en-US" sz="1600" kern="0" dirty="0">
                <a:latin typeface="Arial" panose="020B0604020202020204" pitchFamily="34" charset="0"/>
                <a:cs typeface="Arial" panose="020B0604020202020204" pitchFamily="34" charset="0"/>
              </a:rPr>
              <a:t>are also color-coded to tie with the three “phases” </a:t>
            </a:r>
            <a:r>
              <a:rPr lang="en-US" sz="1600" kern="0" dirty="0">
                <a:solidFill>
                  <a:srgbClr val="FF0000"/>
                </a:solidFill>
                <a:latin typeface="Arial" panose="020B0604020202020204" pitchFamily="34" charset="0"/>
                <a:cs typeface="Arial" panose="020B0604020202020204" pitchFamily="34" charset="0"/>
              </a:rPr>
              <a:t>[utility name] </a:t>
            </a:r>
            <a:r>
              <a:rPr lang="en-US" sz="1600" kern="0" dirty="0">
                <a:latin typeface="Arial" panose="020B0604020202020204" pitchFamily="34" charset="0"/>
                <a:cs typeface="Arial" panose="020B0604020202020204" pitchFamily="34" charset="0"/>
              </a:rPr>
              <a:t>will pursue in enhancing its ERM capabilities.</a:t>
            </a:r>
            <a:endParaRPr kumimoji="0" lang="en-US" b="0" i="1" u="none" strike="noStrike" kern="0" cap="none" spc="0" normalizeH="0" baseline="24691" noProof="0" dirty="0">
              <a:ln>
                <a:noFill/>
              </a:ln>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4939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EY light background">
  <a:themeElements>
    <a:clrScheme name="Custom 8">
      <a:dk1>
        <a:srgbClr val="FFFFFF"/>
      </a:dk1>
      <a:lt1>
        <a:srgbClr val="2E2E38"/>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0000FF"/>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extLst>
    <a:ext uri="{05A4C25C-085E-4340-85A3-A5531E510DB2}">
      <thm15:themeFamily xmlns:thm15="http://schemas.microsoft.com/office/thememl/2012/main" name="Global_EY_widescreen_presentation_2019_v1.4.pptx" id="{669A4694-7F8C-40EA-92E1-8E6D75010CAB}" vid="{C1504121-3530-4207-81A7-E4CD6CD6B810}"/>
    </a:ext>
  </a:extLst>
</a:theme>
</file>

<file path=ppt/theme/theme3.xml><?xml version="1.0" encoding="utf-8"?>
<a:theme xmlns:a="http://schemas.openxmlformats.org/drawingml/2006/main" name="EY dark print">
  <a:themeElements>
    <a:clrScheme name="EY dark print">
      <a:dk1>
        <a:srgbClr val="FFFFFF"/>
      </a:dk1>
      <a:lt1>
        <a:srgbClr val="FFFFFF"/>
      </a:lt1>
      <a:dk2>
        <a:srgbClr val="333333"/>
      </a:dk2>
      <a:lt2>
        <a:srgbClr val="FFE60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extLst>
    <a:ext uri="{05A4C25C-085E-4340-85A3-A5531E510DB2}">
      <thm15:themeFamily xmlns:thm15="http://schemas.microsoft.com/office/thememl/2012/main" name="EY Presentation Regular.potx" id="{511D04A8-B51D-4F19-AA8F-BE701ECA67DC}" vid="{DA70A358-10D5-4E02-8890-AE164F90E40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576639f-c75f-46ad-abc8-a52838b1b771">
      <Value>5</Value>
      <Value>3</Value>
      <Value>2</Value>
      <Value>1</Value>
    </TaxCatchAll>
    <lcf76f155ced4ddcb4097134ff3c332f xmlns="9ba3dabb-2da6-4f45-8561-132d6071a402">
      <Terms xmlns="http://schemas.microsoft.com/office/infopath/2007/PartnerControls"/>
    </lcf76f155ced4ddcb4097134ff3c332f>
    <Image xmlns="9ba3dabb-2da6-4f45-8561-132d6071a40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05FB61118DAAD4FBDC5D82847D4009B" ma:contentTypeVersion="19" ma:contentTypeDescription="Create a new document." ma:contentTypeScope="" ma:versionID="38da77dd071780b00c9c4b2c03cef4f4">
  <xsd:schema xmlns:xsd="http://www.w3.org/2001/XMLSchema" xmlns:xs="http://www.w3.org/2001/XMLSchema" xmlns:p="http://schemas.microsoft.com/office/2006/metadata/properties" xmlns:ns2="9ba3dabb-2da6-4f45-8561-132d6071a402" xmlns:ns3="9576639f-c75f-46ad-abc8-a52838b1b771" targetNamespace="http://schemas.microsoft.com/office/2006/metadata/properties" ma:root="true" ma:fieldsID="6fca3a15d0f6aef5558cead3978cd46b" ns2:_="" ns3:_="">
    <xsd:import namespace="9ba3dabb-2da6-4f45-8561-132d6071a402"/>
    <xsd:import namespace="9576639f-c75f-46ad-abc8-a52838b1b7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Imag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a3dabb-2da6-4f45-8561-132d6071a4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Image" ma:index="20" nillable="true" ma:displayName="Image" ma:format="Thumbnail" ma:internalName="Image">
      <xsd:simpleType>
        <xsd:restriction base="dms:Unknow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9a8c3e8-09d4-4d0e-b106-7addde49c4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576639f-c75f-46ad-abc8-a52838b1b77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950e540-4b28-404e-922e-a0464e719a8d}" ma:internalName="TaxCatchAll" ma:showField="CatchAllData" ma:web="9576639f-c75f-46ad-abc8-a52838b1b7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8D0376-0626-48B5-818E-29013BAD7733}">
  <ds:schemaRefs>
    <ds:schemaRef ds:uri="0a20205c-0631-4ff0-81c6-46eee12fe7e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c916d574-f48a-4f45-8b4e-e7496d8a8d20"/>
    <ds:schemaRef ds:uri="499fbd05-4048-4b17-8b0d-22ba848ddd47"/>
  </ds:schemaRefs>
</ds:datastoreItem>
</file>

<file path=customXml/itemProps2.xml><?xml version="1.0" encoding="utf-8"?>
<ds:datastoreItem xmlns:ds="http://schemas.openxmlformats.org/officeDocument/2006/customXml" ds:itemID="{FD7AB2FD-0062-4596-9AE6-A402BB9E850B}"/>
</file>

<file path=customXml/itemProps3.xml><?xml version="1.0" encoding="utf-8"?>
<ds:datastoreItem xmlns:ds="http://schemas.openxmlformats.org/officeDocument/2006/customXml" ds:itemID="{7BE95A16-1100-434D-943D-0A4BCB1931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TotalTime>
  <Words>2489</Words>
  <Application>Microsoft Office PowerPoint</Application>
  <PresentationFormat>Widescreen</PresentationFormat>
  <Paragraphs>270</Paragraphs>
  <Slides>10</Slides>
  <Notes>10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10</vt:i4>
      </vt:variant>
    </vt:vector>
  </HeadingPairs>
  <TitlesOfParts>
    <vt:vector size="24" baseType="lpstr">
      <vt:lpstr>Arial</vt:lpstr>
      <vt:lpstr>Calibri</vt:lpstr>
      <vt:lpstr>Calibri Light</vt:lpstr>
      <vt:lpstr>ey_interstate</vt:lpstr>
      <vt:lpstr>EYInterstate</vt:lpstr>
      <vt:lpstr>EYInterstate Light</vt:lpstr>
      <vt:lpstr>EYInterstate Regular</vt:lpstr>
      <vt:lpstr>Georgia</vt:lpstr>
      <vt:lpstr>Raleway</vt:lpstr>
      <vt:lpstr>Raleway Light</vt:lpstr>
      <vt:lpstr>var(--primary-font)</vt:lpstr>
      <vt:lpstr>Office Theme</vt:lpstr>
      <vt:lpstr>5_EY light background</vt:lpstr>
      <vt:lpstr>EY dark print</vt:lpstr>
      <vt:lpstr>Attachment 1: ERM Proposal PowerPoint Template  September 2024 | Version 1.0</vt:lpstr>
      <vt:lpstr>Table of Contents</vt:lpstr>
      <vt:lpstr>Break the ice Think about what risk means to the public power industry</vt:lpstr>
      <vt:lpstr>Understanding the Risk Equation</vt:lpstr>
      <vt:lpstr>Break the ice Risk vs Threat</vt:lpstr>
      <vt:lpstr>Enterprise Risk Management What is ERM?</vt:lpstr>
      <vt:lpstr>Why should [insert utility name] care? Strategic advantage through effective ERM</vt:lpstr>
      <vt:lpstr>Proposed Governance for [insert utility name]’s Risk Management Structure  </vt:lpstr>
      <vt:lpstr>Typical ERM Lifecycle Phased approach for [utility name]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Working Group Proposed Timeline for Developing Risk Tool Kit</dc:title>
  <dc:creator>Agnetha Serrame</dc:creator>
  <cp:lastModifiedBy>Susan Partain</cp:lastModifiedBy>
  <cp:revision>7</cp:revision>
  <dcterms:created xsi:type="dcterms:W3CDTF">2024-03-05T19:35:55Z</dcterms:created>
  <dcterms:modified xsi:type="dcterms:W3CDTF">2024-10-01T13:55:36Z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0x010100305FB61118DAAD4FBDC5D82847D4009B</vt:lpwstr>
  </property>
  <property fmtid="{D5CDD505-2E9C-101B-9397-08002B2CF9AE}" pid="3" name="MediaServiceImageTags">
    <vt:lpwstr/>
  </property>
  <property fmtid="{D5CDD505-2E9C-101B-9397-08002B2CF9AE}" pid="4" name="DOE_RecordsDispositionSchedule">
    <vt:lpwstr>5;#Grant and cooperative agreement case files - Successful applications EVENT (GRS 1_2_020)|0a0373f3-6109-42e9-8695-da55e4ed037f</vt:lpwstr>
  </property>
  <property fmtid="{D5CDD505-2E9C-101B-9397-08002B2CF9AE}" pid="5" name="lcf76f155ced4ddcb4097134ff3c332f">
    <vt:lpwstr/>
  </property>
  <property fmtid="{D5CDD505-2E9C-101B-9397-08002B2CF9AE}" pid="6" name="DOE_LifecycleState">
    <vt:lpwstr>1;#Draft|44aca65a-a2b8-4064-ac99-6d3b27b9c145</vt:lpwstr>
  </property>
  <property fmtid="{D5CDD505-2E9C-101B-9397-08002B2CF9AE}" pid="7" name="DOE_ProjectStatus">
    <vt:lpwstr>2;#Open|f87294c0-5917-49a1-8b9f-b6ecaae62a21</vt:lpwstr>
  </property>
  <property fmtid="{D5CDD505-2E9C-101B-9397-08002B2CF9AE}" pid="8" name="DOE_OwningOrg">
    <vt:lpwstr>3;#Energy Security Policy (CR-11)|83401d4c-fc30-44fc-bb71-4721ea612134</vt:lpwstr>
  </property>
</Properties>
</file>